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62" r:id="rId3"/>
    <p:sldId id="256" r:id="rId4"/>
    <p:sldId id="259" r:id="rId5"/>
    <p:sldId id="260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14F2EA-1E05-4F51-BF3D-2436D459508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E48541-1EF3-438E-908F-A5AFA4C10E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218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E48541-1EF3-438E-908F-A5AFA4C10E7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892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549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045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58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387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310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794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035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273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212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93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778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EB65DB-9F22-479C-93E4-3FB5F92C2FD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B10284-43C4-45EC-A2EA-D4846E044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19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VY_32_INOVACE_04B_VÁNOCE </a:t>
            </a:r>
            <a:r>
              <a:rPr lang="cs-CZ" sz="3200" b="1" dirty="0" smtClean="0"/>
              <a:t>- CHRISTMAS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20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276872"/>
            <a:ext cx="8229600" cy="1143000"/>
          </a:xfrm>
        </p:spPr>
        <p:txBody>
          <a:bodyPr/>
          <a:lstStyle/>
          <a:p>
            <a:r>
              <a:rPr lang="cs-CZ" dirty="0" smtClean="0"/>
              <a:t>Slovní zásoba - Vánoce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0779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CHRISTMAS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12776"/>
            <a:ext cx="4222576" cy="4515222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703163"/>
            <a:ext cx="1752600" cy="141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64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/>
              <a:t>Jingle </a:t>
            </a:r>
            <a:r>
              <a:rPr lang="cs-CZ" dirty="0" err="1" smtClean="0"/>
              <a:t>bells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1772816"/>
            <a:ext cx="480628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4000" dirty="0" smtClean="0"/>
              <a:t>J</a:t>
            </a:r>
            <a:r>
              <a:rPr lang="en-US" sz="4000" dirty="0" smtClean="0"/>
              <a:t>ingle bells, jingle bells, </a:t>
            </a:r>
          </a:p>
          <a:p>
            <a:r>
              <a:rPr lang="en-US" sz="4000" dirty="0" smtClean="0"/>
              <a:t>Jingle all the way! </a:t>
            </a:r>
          </a:p>
          <a:p>
            <a:r>
              <a:rPr lang="en-US" sz="4000" dirty="0" smtClean="0"/>
              <a:t>O what fun it is to ride </a:t>
            </a:r>
          </a:p>
          <a:p>
            <a:r>
              <a:rPr lang="en-US" sz="4000" dirty="0" smtClean="0"/>
              <a:t>In a one-horse open sleigh</a:t>
            </a:r>
            <a:r>
              <a:rPr lang="en-US" dirty="0" smtClean="0"/>
              <a:t>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4653136"/>
            <a:ext cx="1752600" cy="14192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086" y="692696"/>
            <a:ext cx="1752600" cy="141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768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Merry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and Happy New </a:t>
            </a:r>
            <a:r>
              <a:rPr lang="cs-CZ" dirty="0" err="1" smtClean="0"/>
              <a:t>Year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1687" y="1881187"/>
            <a:ext cx="5000625" cy="309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946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Ilustrace a fotografie: </a:t>
            </a:r>
            <a:r>
              <a:rPr lang="cs-CZ" smtClean="0"/>
              <a:t>archiv </a:t>
            </a:r>
            <a:r>
              <a:rPr lang="cs-CZ" smtClean="0"/>
              <a:t>autora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63192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rgbClr val="4A6617"/>
      </a:dk1>
      <a:lt1>
        <a:srgbClr val="C6E58F"/>
      </a:lt1>
      <a:dk2>
        <a:srgbClr val="AAD957"/>
      </a:dk2>
      <a:lt2>
        <a:srgbClr val="E2F2C7"/>
      </a:lt2>
      <a:accent1>
        <a:srgbClr val="31440F"/>
      </a:accent1>
      <a:accent2>
        <a:srgbClr val="AAD957"/>
      </a:accent2>
      <a:accent3>
        <a:srgbClr val="FFC000"/>
      </a:accent3>
      <a:accent4>
        <a:srgbClr val="FF0000"/>
      </a:accent4>
      <a:accent5>
        <a:srgbClr val="92D050"/>
      </a:accent5>
      <a:accent6>
        <a:srgbClr val="4A6617"/>
      </a:accent6>
      <a:hlink>
        <a:srgbClr val="3399FF"/>
      </a:hlink>
      <a:folHlink>
        <a:srgbClr val="B2B2B2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58</Words>
  <Application>Microsoft Office PowerPoint</Application>
  <PresentationFormat>Předvádění na obrazovce (4:3)</PresentationFormat>
  <Paragraphs>12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VY_32_INOVACE_04B_VÁNOCE - CHRISTMAS</vt:lpstr>
      <vt:lpstr>Slovní zásoba - Vánoce</vt:lpstr>
      <vt:lpstr>CHRISTMAS</vt:lpstr>
      <vt:lpstr>Jingle bells</vt:lpstr>
      <vt:lpstr>Merry Christmas and Happy New Year!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</dc:title>
  <dc:creator>Míková</dc:creator>
  <cp:lastModifiedBy>Míková</cp:lastModifiedBy>
  <cp:revision>12</cp:revision>
  <dcterms:created xsi:type="dcterms:W3CDTF">2011-01-10T17:51:28Z</dcterms:created>
  <dcterms:modified xsi:type="dcterms:W3CDTF">2012-03-10T14:26:40Z</dcterms:modified>
</cp:coreProperties>
</file>