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4D7036-F4B4-4214-A2F4-34F62ED4D69C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326EFCB-2C67-4B66-8087-CD80BE4137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6406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26EFCB-2C67-4B66-8087-CD80BE4137DB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62459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59D80AAF-732C-4BDA-8584-4B71BC419C17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7DD26DA-B3AB-47BD-9CBE-0CCB2FEADC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D80AAF-732C-4BDA-8584-4B71BC419C17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7DD26DA-B3AB-47BD-9CBE-0CCB2FEADCE8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D80AAF-732C-4BDA-8584-4B71BC419C17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7DD26DA-B3AB-47BD-9CBE-0CCB2FEADCE8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D80AAF-732C-4BDA-8584-4B71BC419C17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7DD26DA-B3AB-47BD-9CBE-0CCB2FEADCE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D80AAF-732C-4BDA-8584-4B71BC419C17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7DD26DA-B3AB-47BD-9CBE-0CCB2FEADCE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D80AAF-732C-4BDA-8584-4B71BC419C17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7DD26DA-B3AB-47BD-9CBE-0CCB2FEADCE8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D80AAF-732C-4BDA-8584-4B71BC419C17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7DD26DA-B3AB-47BD-9CBE-0CCB2FEADC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59D80AAF-732C-4BDA-8584-4B71BC419C17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7DD26DA-B3AB-47BD-9CBE-0CCB2FEADCE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59D80AAF-732C-4BDA-8584-4B71BC419C17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7DD26DA-B3AB-47BD-9CBE-0CCB2FEADCE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D80AAF-732C-4BDA-8584-4B71BC419C17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7DD26DA-B3AB-47BD-9CBE-0CCB2FEADC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D80AAF-732C-4BDA-8584-4B71BC419C17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7DD26DA-B3AB-47BD-9CBE-0CCB2FEADC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59D80AAF-732C-4BDA-8584-4B71BC419C17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47DD26DA-B3AB-47BD-9CBE-0CCB2FEADCE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034682"/>
          </a:xfrm>
        </p:spPr>
        <p:txBody>
          <a:bodyPr>
            <a:noAutofit/>
          </a:bodyPr>
          <a:lstStyle/>
          <a:p>
            <a:r>
              <a:rPr lang="cs-CZ" sz="2000" dirty="0"/>
              <a:t>NÁZEV ŠKOLY</a:t>
            </a:r>
            <a:r>
              <a:rPr lang="cs-CZ" sz="2000" dirty="0" smtClean="0"/>
              <a:t>:</a:t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SPECIÁLNÍ ZÁKLADNÍ ŠKOLA A MATEŘSKÁ ŠKOLA VARNSDORF</a:t>
            </a:r>
            <a:br>
              <a:rPr lang="cs-CZ" sz="2000" dirty="0"/>
            </a:br>
            <a:r>
              <a:rPr lang="cs-CZ" sz="2000" dirty="0"/>
              <a:t>AUTOR: </a:t>
            </a:r>
            <a:r>
              <a:rPr lang="cs-CZ" sz="2000" dirty="0" smtClean="0"/>
              <a:t>Marcela Kanisová, 2013-01-02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VY_32_INOVACE_03_Naše země v dávných dobách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TÉMA: </a:t>
            </a:r>
            <a:r>
              <a:rPr lang="cs-CZ" sz="2000" dirty="0" smtClean="0"/>
              <a:t>Příchod Slovanů na naše území</a:t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ČÍSLO PROJEKTU: CZ.1.07/1.4.00/21.0640</a:t>
            </a:r>
            <a:br>
              <a:rPr lang="cs-CZ" sz="2000" dirty="0"/>
            </a:br>
            <a:r>
              <a:rPr lang="cs-CZ" sz="2000" dirty="0"/>
              <a:t> </a:t>
            </a:r>
            <a:br>
              <a:rPr lang="cs-CZ" sz="2000" dirty="0"/>
            </a:br>
            <a:r>
              <a:rPr lang="cs-CZ" sz="2000" dirty="0"/>
              <a:t>Anotace: Materiál je určen pro </a:t>
            </a:r>
            <a:r>
              <a:rPr lang="cs-CZ" sz="2000" dirty="0" smtClean="0"/>
              <a:t>5. třídu, žáci se seznámí se základními informacemi o příchodů Slovanů a jejich osídlení na našem území</a:t>
            </a:r>
            <a:r>
              <a:rPr lang="cs-CZ" sz="2000" dirty="0"/>
              <a:t/>
            </a:r>
            <a:br>
              <a:rPr lang="cs-CZ" sz="2000" dirty="0"/>
            </a:b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8744504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018451"/>
          </a:xfrm>
        </p:spPr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říchod asi  v 6. století – Slované</a:t>
            </a:r>
          </a:p>
          <a:p>
            <a:endParaRPr lang="cs-CZ" dirty="0" smtClean="0"/>
          </a:p>
          <a:p>
            <a:r>
              <a:rPr lang="cs-CZ" dirty="0"/>
              <a:t>h</a:t>
            </a:r>
            <a:r>
              <a:rPr lang="cs-CZ" dirty="0" smtClean="0"/>
              <a:t>ledali úrodnou půdu, osidlují území poblíž řek</a:t>
            </a:r>
          </a:p>
          <a:p>
            <a:endParaRPr lang="cs-CZ" dirty="0" smtClean="0"/>
          </a:p>
          <a:p>
            <a:r>
              <a:rPr lang="cs-CZ" dirty="0" smtClean="0"/>
              <a:t>Slované zruční řemeslníci, zemědělci i obchodníci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Příchod Slovanů na naše území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3334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5472608"/>
          </a:xfrm>
        </p:spPr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ýroba nářadí k obdělání půdy – ze dřeva, </a:t>
            </a:r>
            <a:r>
              <a:rPr lang="cs-CZ" dirty="0" smtClean="0"/>
              <a:t>železo </a:t>
            </a:r>
            <a:r>
              <a:rPr lang="cs-CZ" dirty="0" smtClean="0"/>
              <a:t>vzácné</a:t>
            </a:r>
          </a:p>
          <a:p>
            <a:r>
              <a:rPr lang="cs-CZ" dirty="0"/>
              <a:t>p</a:t>
            </a:r>
            <a:r>
              <a:rPr lang="cs-CZ" dirty="0" smtClean="0"/>
              <a:t>ředení lnu, vlny, tkaní látek a šití oděvů</a:t>
            </a:r>
          </a:p>
          <a:p>
            <a:r>
              <a:rPr lang="cs-CZ" dirty="0"/>
              <a:t>v</a:t>
            </a:r>
            <a:r>
              <a:rPr lang="cs-CZ" dirty="0" smtClean="0"/>
              <a:t>ýroba hliněných nádob</a:t>
            </a:r>
          </a:p>
          <a:p>
            <a:r>
              <a:rPr lang="cs-CZ" dirty="0"/>
              <a:t>p</a:t>
            </a:r>
            <a:r>
              <a:rPr lang="cs-CZ" dirty="0" smtClean="0"/>
              <a:t>ěstovali obilí, chovali domácí zvířata</a:t>
            </a:r>
          </a:p>
          <a:p>
            <a:r>
              <a:rPr lang="cs-CZ" dirty="0" smtClean="0"/>
              <a:t>Bohatí se zdobili náušnicemi a sponami z kovu, muži si zdobili zbraně – kopí, sekery</a:t>
            </a:r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3528" y="260648"/>
            <a:ext cx="8229600" cy="792088"/>
          </a:xfrm>
        </p:spPr>
        <p:txBody>
          <a:bodyPr>
            <a:normAutofit fontScale="90000"/>
          </a:bodyPr>
          <a:lstStyle/>
          <a:p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Řemeslníci, zemědělci, obchodní</a:t>
            </a: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endParaRPr lang="cs-CZ" sz="3200" dirty="0"/>
          </a:p>
        </p:txBody>
      </p:sp>
      <p:pic>
        <p:nvPicPr>
          <p:cNvPr id="1026" name="Picture 2" descr="C:\Users\Marcelka\AppData\Local\Microsoft\Windows\Temporary Internet Files\Content.IE5\HARS9YFJ\MC9002904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26713">
            <a:off x="1721564" y="4691562"/>
            <a:ext cx="1258432" cy="1688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Marcelka\AppData\Local\Microsoft\Windows\Temporary Internet Files\Content.IE5\I1AP6T3F\MC90029338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941168"/>
            <a:ext cx="1791310" cy="1313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46856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5318051"/>
          </a:xfrm>
        </p:spPr>
        <p:txBody>
          <a:bodyPr/>
          <a:lstStyle/>
          <a:p>
            <a:r>
              <a:rPr lang="cs-CZ" dirty="0"/>
              <a:t>ž</a:t>
            </a:r>
            <a:r>
              <a:rPr lang="cs-CZ" dirty="0" smtClean="0"/>
              <a:t>ili v obydlích se dřevěnými střechami</a:t>
            </a:r>
          </a:p>
          <a:p>
            <a:r>
              <a:rPr lang="cs-CZ" dirty="0" smtClean="0"/>
              <a:t>stěny byly spleteny z větví, slepené pomocí kamenů a hlíny</a:t>
            </a:r>
          </a:p>
          <a:p>
            <a:r>
              <a:rPr lang="cs-CZ" dirty="0"/>
              <a:t>p</a:t>
            </a:r>
            <a:r>
              <a:rPr lang="cs-CZ" dirty="0" smtClean="0"/>
              <a:t>ozději stavba dřevěných domků s ohništěm bez komínu(otvor ve střeše)</a:t>
            </a:r>
          </a:p>
          <a:p>
            <a:r>
              <a:rPr lang="cs-CZ" dirty="0"/>
              <a:t>ž</a:t>
            </a:r>
            <a:r>
              <a:rPr lang="cs-CZ" dirty="0" smtClean="0"/>
              <a:t>ili v rodech, budovali opevněná hradiště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Obydlí starých Slovanů</a:t>
            </a:r>
            <a:endParaRPr lang="cs-CZ" dirty="0"/>
          </a:p>
        </p:txBody>
      </p:sp>
      <p:pic>
        <p:nvPicPr>
          <p:cNvPr id="2051" name="Picture 3" descr="C:\Users\Marcelka\AppData\Local\Microsoft\Windows\Temporary Internet Files\Content.IE5\I1AP6T3F\MC900415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4119" y="4941168"/>
            <a:ext cx="2223800" cy="1376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5073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328592"/>
          </a:xfrm>
        </p:spPr>
        <p:txBody>
          <a:bodyPr/>
          <a:lstStyle/>
          <a:p>
            <a:r>
              <a:rPr lang="cs-CZ" dirty="0" smtClean="0"/>
              <a:t>Jak se jmenují obyvatelé, kteří v 6. století osídlili naše území?</a:t>
            </a:r>
          </a:p>
          <a:p>
            <a:r>
              <a:rPr lang="cs-CZ" dirty="0" smtClean="0"/>
              <a:t>Slované.</a:t>
            </a:r>
          </a:p>
          <a:p>
            <a:endParaRPr lang="cs-CZ" dirty="0" smtClean="0"/>
          </a:p>
          <a:p>
            <a:r>
              <a:rPr lang="cs-CZ" dirty="0" smtClean="0"/>
              <a:t>V jakých domech žili staří Slované?</a:t>
            </a:r>
          </a:p>
          <a:p>
            <a:r>
              <a:rPr lang="cs-CZ" dirty="0" smtClean="0"/>
              <a:t> V chatách s dřevěnou střechou, zdi z větví, kamenů a hlíny, později v dřevěných domcích.</a:t>
            </a:r>
          </a:p>
          <a:p>
            <a:endParaRPr lang="cs-CZ" dirty="0" smtClean="0"/>
          </a:p>
          <a:p>
            <a:r>
              <a:rPr lang="cs-CZ" dirty="0" smtClean="0"/>
              <a:t>Kde dnes můžeš vidět, jak staří Slované žili?</a:t>
            </a:r>
          </a:p>
          <a:p>
            <a:r>
              <a:rPr lang="cs-CZ" dirty="0" smtClean="0"/>
              <a:t>V muzeích.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Dokážeš správně odpovědět?</a:t>
            </a:r>
            <a:endParaRPr lang="cs-CZ" dirty="0"/>
          </a:p>
        </p:txBody>
      </p:sp>
      <p:pic>
        <p:nvPicPr>
          <p:cNvPr id="3075" name="Picture 3" descr="C:\Users\Marcelka\AppData\Local\Microsoft\Windows\Temporary Internet Files\Content.IE5\VUAT6CRV\MC9004382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5447" y="2199536"/>
            <a:ext cx="1023362" cy="648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Marcelka\AppData\Local\Microsoft\Windows\Temporary Internet Files\Content.IE5\VUAT6CRV\MC9004382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2749" y="5733256"/>
            <a:ext cx="1057528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Marcelka\AppData\Local\Microsoft\Windows\Temporary Internet Files\Content.IE5\VUAT6CRV\MC9004382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293096"/>
            <a:ext cx="871721" cy="623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53924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/>
              <a:t>Snímek </a:t>
            </a:r>
            <a:r>
              <a:rPr lang="cs-CZ" sz="2000" dirty="0" smtClean="0"/>
              <a:t>č.1 </a:t>
            </a:r>
            <a:r>
              <a:rPr lang="en-US" sz="2000" dirty="0"/>
              <a:t>[</a:t>
            </a:r>
            <a:r>
              <a:rPr lang="cs-CZ" sz="2000" dirty="0"/>
              <a:t>cit. </a:t>
            </a:r>
            <a:r>
              <a:rPr lang="cs-CZ" sz="2000" dirty="0" smtClean="0"/>
              <a:t>2013-01-02</a:t>
            </a:r>
            <a:r>
              <a:rPr lang="en-US" sz="2000" dirty="0" smtClean="0"/>
              <a:t>] </a:t>
            </a:r>
            <a:r>
              <a:rPr lang="cs-CZ" sz="2000" dirty="0"/>
              <a:t>Obrázek </a:t>
            </a:r>
            <a:r>
              <a:rPr lang="cs-CZ" sz="2000" dirty="0" smtClean="0"/>
              <a:t>kopí byl </a:t>
            </a:r>
            <a:r>
              <a:rPr lang="cs-CZ" sz="2000" dirty="0"/>
              <a:t>použit z galerie Office.</a:t>
            </a:r>
          </a:p>
          <a:p>
            <a:r>
              <a:rPr lang="cs-CZ" sz="2000" dirty="0"/>
              <a:t>Snímek </a:t>
            </a:r>
            <a:r>
              <a:rPr lang="cs-CZ" sz="2000" dirty="0" smtClean="0"/>
              <a:t>č.2 </a:t>
            </a:r>
            <a:r>
              <a:rPr lang="en-US" sz="2000" dirty="0"/>
              <a:t>[</a:t>
            </a:r>
            <a:r>
              <a:rPr lang="cs-CZ" sz="2000" dirty="0"/>
              <a:t>cit. </a:t>
            </a:r>
            <a:r>
              <a:rPr lang="cs-CZ" sz="2000" dirty="0" smtClean="0"/>
              <a:t>2013-01-02</a:t>
            </a:r>
            <a:r>
              <a:rPr lang="en-US" sz="2000" dirty="0" smtClean="0"/>
              <a:t>] </a:t>
            </a:r>
            <a:r>
              <a:rPr lang="cs-CZ" sz="2000" dirty="0"/>
              <a:t>Obrázek </a:t>
            </a:r>
            <a:r>
              <a:rPr lang="cs-CZ" sz="2000" dirty="0" smtClean="0"/>
              <a:t>sekery byl </a:t>
            </a:r>
            <a:r>
              <a:rPr lang="cs-CZ" sz="2000" dirty="0"/>
              <a:t>použit z galerie Office.</a:t>
            </a:r>
          </a:p>
          <a:p>
            <a:r>
              <a:rPr lang="cs-CZ" sz="2000" dirty="0"/>
              <a:t>Snímek č. </a:t>
            </a:r>
            <a:r>
              <a:rPr lang="cs-CZ" sz="2000" dirty="0" smtClean="0"/>
              <a:t>3 </a:t>
            </a:r>
            <a:r>
              <a:rPr lang="en-US" sz="2000" dirty="0"/>
              <a:t>[</a:t>
            </a:r>
            <a:r>
              <a:rPr lang="cs-CZ" sz="2000" dirty="0"/>
              <a:t>cit. </a:t>
            </a:r>
            <a:r>
              <a:rPr lang="cs-CZ" sz="2000" dirty="0" smtClean="0"/>
              <a:t>2013-01-02</a:t>
            </a:r>
            <a:r>
              <a:rPr lang="en-US" sz="2000" dirty="0" smtClean="0"/>
              <a:t>] </a:t>
            </a:r>
            <a:r>
              <a:rPr lang="cs-CZ" sz="2000" dirty="0"/>
              <a:t>Obrázek </a:t>
            </a:r>
            <a:r>
              <a:rPr lang="cs-CZ" sz="2000" dirty="0" smtClean="0"/>
              <a:t>dřevěného domu </a:t>
            </a:r>
            <a:r>
              <a:rPr lang="cs-CZ" sz="2000" dirty="0"/>
              <a:t>byl použit z galerie </a:t>
            </a:r>
            <a:r>
              <a:rPr lang="cs-CZ" sz="2000" dirty="0" smtClean="0"/>
              <a:t>Office.</a:t>
            </a:r>
          </a:p>
          <a:p>
            <a:r>
              <a:rPr lang="cs-CZ" sz="2000" dirty="0"/>
              <a:t>Snímek </a:t>
            </a:r>
            <a:r>
              <a:rPr lang="cs-CZ" sz="2000" dirty="0" smtClean="0"/>
              <a:t>č.4 </a:t>
            </a:r>
            <a:r>
              <a:rPr lang="en-US" sz="2000" dirty="0"/>
              <a:t>[</a:t>
            </a:r>
            <a:r>
              <a:rPr lang="cs-CZ" sz="2000" dirty="0"/>
              <a:t>cit. </a:t>
            </a:r>
            <a:r>
              <a:rPr lang="cs-CZ" sz="2000" dirty="0" smtClean="0"/>
              <a:t>2013-01-02</a:t>
            </a:r>
            <a:r>
              <a:rPr lang="en-US" sz="2000" dirty="0" smtClean="0"/>
              <a:t>] </a:t>
            </a:r>
            <a:r>
              <a:rPr lang="cs-CZ" sz="2000" dirty="0"/>
              <a:t>Obrázek </a:t>
            </a:r>
            <a:r>
              <a:rPr lang="cs-CZ" sz="2000" dirty="0" smtClean="0"/>
              <a:t>smajlíka květiny </a:t>
            </a:r>
            <a:r>
              <a:rPr lang="cs-CZ" sz="2000" dirty="0"/>
              <a:t>byl použit z galerie Office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04779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54</TotalTime>
  <Words>244</Words>
  <Application>Microsoft Office PowerPoint</Application>
  <PresentationFormat>Předvádění na obrazovce (4:3)</PresentationFormat>
  <Paragraphs>33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Shluk</vt:lpstr>
      <vt:lpstr>NÁZEV ŠKOLY:   SPECIÁLNÍ ZÁKLADNÍ ŠKOLA A MATEŘSKÁ ŠKOLA VARNSDORF AUTOR: Marcela Kanisová, 2013-01-02  NÁZEV: VY_32_INOVACE_03_Naše země v dávných dobách TÉMA: Příchod Slovanů na naše území  ČÍSLO PROJEKTU: CZ.1.07/1.4.00/21.0640   Anotace: Materiál je určen pro 5. třídu, žáci se seznámí se základními informacemi o příchodů Slovanů a jejich osídlení na našem území </vt:lpstr>
      <vt:lpstr>Příchod Slovanů na naše území</vt:lpstr>
      <vt:lpstr>   Řemeslníci, zemědělci, obchodní   </vt:lpstr>
      <vt:lpstr>Obydlí starých Slovanů</vt:lpstr>
      <vt:lpstr>Dokážeš správně odpovědět?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  SPECIÁLNÍ ZÁKLADNÍ ŠKOLA A MATEŘSKÁ ŠKOLA VARNSDORF AUTOR: Marcela Kanisová, 2013-01-02  NÁZEV: VY_32_INOVACE_03_Naše země v dávných dobách TÉMA: Příchod Slovanů na naše území  ČÍSLO PROJEKTU: CZ.1.07/1.4.00/21.0640   Anotace: Materiál je určen pro 5. třídu, žáci se seznámí se základními informacemi o příchodů Slovanů a jejich osídlení na našem území</dc:title>
  <dc:creator>Marcelka</dc:creator>
  <cp:lastModifiedBy>Marcelka</cp:lastModifiedBy>
  <cp:revision>7</cp:revision>
  <dcterms:created xsi:type="dcterms:W3CDTF">2013-02-19T21:46:04Z</dcterms:created>
  <dcterms:modified xsi:type="dcterms:W3CDTF">2013-02-27T14:44:33Z</dcterms:modified>
</cp:coreProperties>
</file>