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68725C4-6130-4DB2-9599-D0D953865A3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310DB2E-398F-4422-8EE0-81F23618D7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36704"/>
          </a:xfrm>
        </p:spPr>
        <p:txBody>
          <a:bodyPr>
            <a:noAutofit/>
          </a:bodyPr>
          <a:lstStyle/>
          <a:p>
            <a:r>
              <a:rPr lang="cs-CZ" sz="3200" b="0" dirty="0" smtClean="0"/>
              <a:t/>
            </a:r>
            <a:br>
              <a:rPr lang="cs-CZ" sz="3200" b="0" dirty="0" smtClean="0"/>
            </a:br>
            <a:r>
              <a:rPr lang="cs-CZ" sz="3200" b="0" dirty="0" smtClean="0"/>
              <a:t/>
            </a:r>
            <a:br>
              <a:rPr lang="cs-CZ" sz="3200" b="0" dirty="0" smtClean="0"/>
            </a:br>
            <a:r>
              <a:rPr lang="cs-CZ" sz="3000" b="0" dirty="0" smtClean="0"/>
              <a:t>NÁZEV </a:t>
            </a:r>
            <a:r>
              <a:rPr lang="cs-CZ" sz="3000" b="0" dirty="0" smtClean="0"/>
              <a:t>ŠKOLY:</a:t>
            </a:r>
            <a:br>
              <a:rPr lang="cs-CZ" sz="3000" b="0" dirty="0" smtClean="0"/>
            </a:br>
            <a:r>
              <a:rPr lang="cs-CZ" sz="3000" b="0" dirty="0" smtClean="0"/>
              <a:t>SPECIÁLNÍ ZÁKLADNÍ ŠKOLA A MATEŘSKÁ ŠKOLA VARNSDORF</a:t>
            </a:r>
            <a:br>
              <a:rPr lang="cs-CZ" sz="3000" b="0" dirty="0" smtClean="0"/>
            </a:br>
            <a:r>
              <a:rPr lang="cs-CZ" sz="3000" b="0" dirty="0" smtClean="0"/>
              <a:t>AUTOR: Marcela </a:t>
            </a:r>
            <a:r>
              <a:rPr lang="cs-CZ" sz="3000" b="0" dirty="0" err="1" smtClean="0"/>
              <a:t>Kanisová</a:t>
            </a:r>
            <a:r>
              <a:rPr lang="cs-CZ" sz="3000" b="0" dirty="0" smtClean="0"/>
              <a:t>, 2013-01-03</a:t>
            </a:r>
            <a:br>
              <a:rPr lang="cs-CZ" sz="3000" b="0" dirty="0" smtClean="0"/>
            </a:br>
            <a:r>
              <a:rPr lang="cs-CZ" sz="3000" b="0" dirty="0" smtClean="0"/>
              <a:t/>
            </a:r>
            <a:br>
              <a:rPr lang="cs-CZ" sz="3000" b="0" dirty="0" smtClean="0"/>
            </a:br>
            <a:r>
              <a:rPr lang="cs-CZ" sz="3000" b="0" dirty="0" smtClean="0"/>
              <a:t>NÁZEV: VY_32_INOVACE_05_Naše země v dávných dobách </a:t>
            </a:r>
            <a:br>
              <a:rPr lang="cs-CZ" sz="3000" b="0" dirty="0" smtClean="0"/>
            </a:br>
            <a:r>
              <a:rPr lang="cs-CZ" sz="3000" b="0" dirty="0" smtClean="0"/>
              <a:t>TÉMA: Hlavní město a jeho památky</a:t>
            </a:r>
            <a:br>
              <a:rPr lang="cs-CZ" sz="3000" b="0" dirty="0" smtClean="0"/>
            </a:br>
            <a:r>
              <a:rPr lang="cs-CZ" sz="3000" b="0" dirty="0" smtClean="0"/>
              <a:t>ČÍSLO PROJEKTU: CZ.1.07/1.4.00/21.0640</a:t>
            </a:r>
            <a:br>
              <a:rPr lang="cs-CZ" sz="3000" b="0" dirty="0" smtClean="0"/>
            </a:br>
            <a:r>
              <a:rPr lang="cs-CZ" sz="3000" b="0" dirty="0" smtClean="0"/>
              <a:t> </a:t>
            </a:r>
            <a:br>
              <a:rPr lang="cs-CZ" sz="3000" b="0" dirty="0" smtClean="0"/>
            </a:br>
            <a:r>
              <a:rPr lang="cs-CZ" sz="3000" b="0" dirty="0" smtClean="0"/>
              <a:t>Anotace: Materiál je určen pro 5.třídu, slouží k procvičení probrané látky</a:t>
            </a:r>
            <a:br>
              <a:rPr lang="cs-CZ" sz="3000" b="0" dirty="0" smtClean="0"/>
            </a:br>
            <a:endParaRPr lang="cs-CZ" sz="3000" b="0" dirty="0"/>
          </a:p>
        </p:txBody>
      </p:sp>
    </p:spTree>
    <p:extLst>
      <p:ext uri="{BB962C8B-B14F-4D97-AF65-F5344CB8AC3E}">
        <p14:creationId xmlns:p14="http://schemas.microsoft.com/office/powerpoint/2010/main" val="123158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Hlavní město České republiky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ČR – Praha</a:t>
            </a:r>
          </a:p>
          <a:p>
            <a:r>
              <a:rPr lang="cs-CZ" dirty="0" smtClean="0"/>
              <a:t>Praha – velkoměsto, leží na řece Vltavě </a:t>
            </a:r>
          </a:p>
          <a:p>
            <a:r>
              <a:rPr lang="cs-CZ" dirty="0" smtClean="0"/>
              <a:t>Největší město naší republiky</a:t>
            </a:r>
          </a:p>
          <a:p>
            <a:r>
              <a:rPr lang="cs-CZ" dirty="0" smtClean="0"/>
              <a:t>Sídlo hlavy státu – dříve kníže, král – dnes prezident</a:t>
            </a:r>
          </a:p>
          <a:p>
            <a:r>
              <a:rPr lang="cs-CZ" dirty="0" smtClean="0"/>
              <a:t>Sídlo parlamentu – schvaluje zákony</a:t>
            </a:r>
          </a:p>
          <a:p>
            <a:r>
              <a:rPr lang="cs-CZ" dirty="0" smtClean="0"/>
              <a:t>Sídlo vlády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63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 – kulturní centrum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Mnoho divadel, kin, muzeí, výstavních síní, koncertních síní</a:t>
            </a:r>
          </a:p>
          <a:p>
            <a:endParaRPr lang="cs-CZ" dirty="0" smtClean="0"/>
          </a:p>
          <a:p>
            <a:r>
              <a:rPr lang="cs-CZ" dirty="0" smtClean="0"/>
              <a:t>Velké množství památných budov</a:t>
            </a:r>
          </a:p>
          <a:p>
            <a:endParaRPr lang="cs-CZ" dirty="0" smtClean="0"/>
          </a:p>
          <a:p>
            <a:r>
              <a:rPr lang="cs-CZ" dirty="0" smtClean="0"/>
              <a:t>Mnoho staveb nechal postavit náš nejvýznamnější panovník Karel IV.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167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Vláda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/>
          <a:lstStyle/>
          <a:p>
            <a:r>
              <a:rPr lang="cs-CZ" dirty="0" smtClean="0"/>
              <a:t>Podporoval rozvoj řemesel, obchodu, umění a vzdělávání</a:t>
            </a:r>
          </a:p>
          <a:p>
            <a:r>
              <a:rPr lang="cs-CZ" dirty="0" smtClean="0"/>
              <a:t>Zakladatel první univerzity ve střední Evropě – Karlova univerzita</a:t>
            </a:r>
          </a:p>
          <a:p>
            <a:r>
              <a:rPr lang="cs-CZ" dirty="0" smtClean="0"/>
              <a:t>Karlův most, Pražský hrad, Staroměstské náměstí, socha sv. Václava</a:t>
            </a:r>
            <a:endParaRPr lang="cs-CZ" dirty="0"/>
          </a:p>
        </p:txBody>
      </p:sp>
      <p:pic>
        <p:nvPicPr>
          <p:cNvPr id="1027" name="Picture 3" descr="C:\Users\Marcelka\AppData\Local\Microsoft\Windows\Temporary Internet Files\Content.IE5\HARS9YFJ\MP9004279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396114"/>
            <a:ext cx="2081138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ka\AppData\Local\Microsoft\Windows\Temporary Internet Files\Content.IE5\0T8HR8ZF\MP9004279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72600"/>
            <a:ext cx="3158836" cy="213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31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3171" y="332656"/>
            <a:ext cx="7239000" cy="792088"/>
          </a:xfrm>
        </p:spPr>
        <p:txBody>
          <a:bodyPr>
            <a:normAutofit/>
          </a:bodyPr>
          <a:lstStyle/>
          <a:p>
            <a:r>
              <a:rPr lang="cs-CZ" sz="3000" dirty="0" smtClean="0"/>
              <a:t>Co si pamatuješ o Praze a Karlu IV.?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jmenuje hlavní město ČR?</a:t>
            </a:r>
          </a:p>
          <a:p>
            <a:r>
              <a:rPr lang="cs-CZ" dirty="0" smtClean="0"/>
              <a:t>Praha.</a:t>
            </a:r>
          </a:p>
          <a:p>
            <a:r>
              <a:rPr lang="cs-CZ" dirty="0" smtClean="0"/>
              <a:t>Jaké důležité úřady zde sídlí?</a:t>
            </a:r>
          </a:p>
          <a:p>
            <a:r>
              <a:rPr lang="cs-CZ" dirty="0" smtClean="0"/>
              <a:t>Prezident, parlament a vláda ČR.</a:t>
            </a:r>
          </a:p>
          <a:p>
            <a:r>
              <a:rPr lang="cs-CZ" dirty="0" smtClean="0"/>
              <a:t>Kdo byl nejvýznamnější český král?</a:t>
            </a:r>
          </a:p>
          <a:p>
            <a:r>
              <a:rPr lang="cs-CZ" dirty="0" smtClean="0"/>
              <a:t>Karel IV.</a:t>
            </a:r>
            <a:endParaRPr lang="cs-CZ" dirty="0"/>
          </a:p>
          <a:p>
            <a:endParaRPr lang="cs-CZ" dirty="0"/>
          </a:p>
        </p:txBody>
      </p:sp>
      <p:pic>
        <p:nvPicPr>
          <p:cNvPr id="2053" name="Picture 5" descr="C:\Users\Marcelka\AppData\Local\Microsoft\Windows\Temporary Internet Files\Content.IE5\VUAT6CRV\MC900442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84784"/>
            <a:ext cx="909313" cy="1059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ka\AppData\Local\Microsoft\Windows\Temporary Internet Files\Content.IE5\HARS9YFJ\MC900432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166" y="2832503"/>
            <a:ext cx="901477" cy="668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celka\AppData\Local\Microsoft\Windows\Temporary Internet Files\Content.IE5\VUAT6CRV\MC900440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419083"/>
            <a:ext cx="933103" cy="124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0073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Snímek č.1 </a:t>
            </a:r>
            <a:r>
              <a:rPr lang="en-US" dirty="0" smtClean="0"/>
              <a:t>[</a:t>
            </a:r>
            <a:r>
              <a:rPr lang="cs-CZ" dirty="0" smtClean="0"/>
              <a:t>cit. 2013-01-03</a:t>
            </a:r>
            <a:r>
              <a:rPr lang="en-US" dirty="0" smtClean="0"/>
              <a:t>] </a:t>
            </a:r>
            <a:r>
              <a:rPr lang="cs-CZ" dirty="0" smtClean="0"/>
              <a:t>Obrázek Karlova mostu byl použit z galerie Office.</a:t>
            </a:r>
          </a:p>
          <a:p>
            <a:r>
              <a:rPr lang="cs-CZ" dirty="0" smtClean="0"/>
              <a:t>Snímek č.2 </a:t>
            </a:r>
            <a:r>
              <a:rPr lang="en-US" dirty="0" smtClean="0"/>
              <a:t>[</a:t>
            </a:r>
            <a:r>
              <a:rPr lang="cs-CZ" dirty="0" smtClean="0"/>
              <a:t>cit. 2013-01-03</a:t>
            </a:r>
            <a:r>
              <a:rPr lang="en-US" dirty="0" smtClean="0"/>
              <a:t>] </a:t>
            </a:r>
            <a:r>
              <a:rPr lang="cs-CZ" dirty="0" smtClean="0"/>
              <a:t>Obrázek Pražského hradu byl použit z galerie Office.</a:t>
            </a:r>
          </a:p>
          <a:p>
            <a:r>
              <a:rPr lang="cs-CZ" dirty="0" smtClean="0"/>
              <a:t>Snímek č.3 </a:t>
            </a:r>
            <a:r>
              <a:rPr lang="en-US" dirty="0" smtClean="0"/>
              <a:t>[</a:t>
            </a:r>
            <a:r>
              <a:rPr lang="cs-CZ" dirty="0" smtClean="0"/>
              <a:t>cit. 2013-01-03</a:t>
            </a:r>
            <a:r>
              <a:rPr lang="en-US" dirty="0" smtClean="0"/>
              <a:t>] </a:t>
            </a:r>
            <a:r>
              <a:rPr lang="cs-CZ" dirty="0" smtClean="0"/>
              <a:t>Obrázek smajlíka byl použit z galerie Office.</a:t>
            </a:r>
          </a:p>
          <a:p>
            <a:r>
              <a:rPr lang="cs-CZ" dirty="0" smtClean="0"/>
              <a:t>Snímek č.4 </a:t>
            </a:r>
            <a:r>
              <a:rPr lang="en-US" dirty="0" smtClean="0"/>
              <a:t>[</a:t>
            </a:r>
            <a:r>
              <a:rPr lang="cs-CZ" dirty="0" smtClean="0"/>
              <a:t>cit. 2013-01-03</a:t>
            </a:r>
            <a:r>
              <a:rPr lang="en-US" dirty="0" smtClean="0"/>
              <a:t>] </a:t>
            </a:r>
            <a:r>
              <a:rPr lang="cs-CZ" dirty="0" smtClean="0"/>
              <a:t>Obrázek smajlíka byl použit z galerie Office.</a:t>
            </a:r>
          </a:p>
          <a:p>
            <a:r>
              <a:rPr lang="cs-CZ" dirty="0" smtClean="0"/>
              <a:t>Snímek č.5 </a:t>
            </a:r>
            <a:r>
              <a:rPr lang="en-US" dirty="0" smtClean="0"/>
              <a:t>[</a:t>
            </a:r>
            <a:r>
              <a:rPr lang="cs-CZ" dirty="0" smtClean="0"/>
              <a:t>cit. 2013-01-03</a:t>
            </a:r>
            <a:r>
              <a:rPr lang="en-US" dirty="0" smtClean="0"/>
              <a:t>] </a:t>
            </a:r>
            <a:r>
              <a:rPr lang="cs-CZ" dirty="0" smtClean="0"/>
              <a:t>Obrázek smajlíka byl použit z galerie Office.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54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226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  NÁZEV ŠKOLY: SPECIÁLNÍ ZÁKLADNÍ ŠKOLA A MATEŘSKÁ ŠKOLA VARNSDORF AUTOR: Marcela Kanisová, 2013-01-03  NÁZEV: VY_32_INOVACE_05_Naše země v dávných dobách  TÉMA: Hlavní město a jeho památky ČÍSLO PROJEKTU: CZ.1.07/1.4.00/21.0640   Anotace: Materiál je určen pro 5.třídu, slouží k procvičení probrané látky </vt:lpstr>
      <vt:lpstr>Hlavní město České republiky</vt:lpstr>
      <vt:lpstr>Praha – kulturní centrum</vt:lpstr>
      <vt:lpstr>Vláda Karla IV.</vt:lpstr>
      <vt:lpstr>Co si pamatuješ o Praze a Karlu IV.?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AUTOR: Marcela Kanisová, 2013-01-03  NÁZEV: VY_32_INOVACE_05_Naše země v dávných dobách  TÉMA: Hlavní město a jeho památky ČÍSLO PROJEKTU: CZ.1.07/1.4.00/21.0640   Anotace: Materiál je určen pro 5.třídu, slouží k procvičení probrané látky</dc:title>
  <dc:creator>Marcelka</dc:creator>
  <cp:lastModifiedBy>Marcelka</cp:lastModifiedBy>
  <cp:revision>8</cp:revision>
  <dcterms:created xsi:type="dcterms:W3CDTF">2013-02-20T08:55:04Z</dcterms:created>
  <dcterms:modified xsi:type="dcterms:W3CDTF">2013-02-20T11:30:38Z</dcterms:modified>
</cp:coreProperties>
</file>