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diagrams/drawing2.xml" ContentType="application/vnd.ms-office.drawingml.diagramDrawing+xml"/>
  <Override PartName="/ppt/diagrams/data17.xml" ContentType="application/vnd.openxmlformats-officedocument.drawingml.diagramData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quickStyle2.xml" ContentType="application/vnd.openxmlformats-officedocument.drawingml.diagramStyle+xml"/>
  <Override PartName="/ppt/diagrams/colors11.xml" ContentType="application/vnd.openxmlformats-officedocument.drawingml.diagramColors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diagrams/layout9.xml" ContentType="application/vnd.openxmlformats-officedocument.drawingml.diagramLayout+xml"/>
  <Override PartName="/ppt/diagrams/data13.xml" ContentType="application/vnd.openxmlformats-officedocument.drawingml.diagramData+xml"/>
  <Default Extension="xml" ContentType="application/xml"/>
  <Override PartName="/ppt/slides/slide14.xml" ContentType="application/vnd.openxmlformats-officedocument.presentationml.slide+xml"/>
  <Override PartName="/ppt/slides/slide32.xml" ContentType="application/vnd.openxmlformats-officedocument.presentationml.slide+xml"/>
  <Override PartName="/ppt/slideLayouts/slideLayout13.xml" ContentType="application/vnd.openxmlformats-officedocument.presentationml.slideLayout+xml"/>
  <Override PartName="/ppt/diagrams/quickStyle17.xml" ContentType="application/vnd.openxmlformats-officedocument.drawingml.diagramStyl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20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layout17.xml" ContentType="application/vnd.openxmlformats-officedocument.drawingml.diagramLayout+xml"/>
  <Override PartName="/ppt/diagrams/colors8.xml" ContentType="application/vnd.openxmlformats-officedocument.drawingml.diagramColors+xml"/>
  <Override PartName="/ppt/diagrams/quickStyle13.xml" ContentType="application/vnd.openxmlformats-officedocument.drawingml.diagramStyle+xml"/>
  <Override PartName="/ppt/diagrams/drawing14.xml" ContentType="application/vnd.ms-office.drawingml.diagramDrawing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rawing7.xml" ContentType="application/vnd.ms-office.drawingml.diagramDrawing+xml"/>
  <Override PartName="/ppt/diagrams/layout13.xml" ContentType="application/vnd.openxmlformats-officedocument.drawingml.diagramLayout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diagrams/colors4.xml" ContentType="application/vnd.openxmlformats-officedocument.drawingml.diagramColors+xml"/>
  <Override PartName="/ppt/diagrams/quickStyle7.xml" ContentType="application/vnd.openxmlformats-officedocument.drawingml.diagramStyle+xml"/>
  <Override PartName="/ppt/diagrams/drawing10.xml" ContentType="application/vnd.ms-office.drawingml.diagramDrawing+xml"/>
  <Override PartName="/ppt/diagrams/colors16.xml" ContentType="application/vnd.openxmlformats-officedocument.drawingml.diagramColor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drawing3.xml" ContentType="application/vnd.ms-office.drawingml.diagramDrawing+xml"/>
  <Override PartName="/ppt/diagrams/colors12.xml" ContentType="application/vnd.openxmlformats-officedocument.drawingml.diagramColors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quickStyle3.xml" ContentType="application/vnd.openxmlformats-officedocument.drawingml.diagramStyle+xml"/>
  <Override PartName="/ppt/diagrams/data14.xml" ContentType="application/vnd.openxmlformats-officedocument.drawingml.diagramData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diagrams/data12.xml" ContentType="application/vnd.openxmlformats-officedocument.drawingml.diagramData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diagrams/layout6.xml" ContentType="application/vnd.openxmlformats-officedocument.drawingml.diagramLayout+xml"/>
  <Override PartName="/ppt/diagrams/data9.xml" ContentType="application/vnd.openxmlformats-officedocument.drawingml.diagramData+xml"/>
  <Override PartName="/ppt/diagrams/data10.xml" ContentType="application/vnd.openxmlformats-officedocument.drawingml.diagramData+xml"/>
  <Override PartName="/ppt/diagrams/quickStyle16.xml" ContentType="application/vnd.openxmlformats-officedocument.drawingml.diagramStyle+xml"/>
  <Override PartName="/ppt/diagrams/drawing17.xml" ContentType="application/vnd.ms-office.drawingml.diagramDrawing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  <Override PartName="/ppt/diagrams/colors9.xml" ContentType="application/vnd.openxmlformats-officedocument.drawingml.diagramColors+xml"/>
  <Override PartName="/ppt/diagrams/quickStyle14.xml" ContentType="application/vnd.openxmlformats-officedocument.drawingml.diagramStyle+xml"/>
  <Override PartName="/ppt/diagrams/drawing15.xml" ContentType="application/vnd.ms-office.drawingml.diagramDrawing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drawing8.xml" ContentType="application/vnd.ms-office.drawingml.diagramDrawing+xml"/>
  <Override PartName="/ppt/diagrams/quickStyle12.xml" ContentType="application/vnd.openxmlformats-officedocument.drawingml.diagramStyle+xml"/>
  <Override PartName="/ppt/diagrams/drawing13.xml" ContentType="application/vnd.ms-office.drawingml.diagramDrawing+xml"/>
  <Override PartName="/ppt/diagrams/layout16.xml" ContentType="application/vnd.openxmlformats-officedocument.drawingml.diagramLayout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drawing6.xml" ContentType="application/vnd.ms-office.drawingml.diagramDrawing+xml"/>
  <Override PartName="/ppt/diagrams/quickStyle8.xml" ContentType="application/vnd.openxmlformats-officedocument.drawingml.diagramStyle+xml"/>
  <Override PartName="/ppt/diagrams/quickStyle10.xml" ContentType="application/vnd.openxmlformats-officedocument.drawingml.diagramStyle+xml"/>
  <Override PartName="/ppt/diagrams/drawing11.xml" ContentType="application/vnd.ms-office.drawingml.diagramDrawing+xml"/>
  <Override PartName="/ppt/diagrams/layout14.xml" ContentType="application/vnd.openxmlformats-officedocument.drawingml.diagramLayout+xml"/>
  <Override PartName="/ppt/diagrams/colors17.xml" ContentType="application/vnd.openxmlformats-officedocument.drawingml.diagramColors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drawing4.xml" ContentType="application/vnd.ms-office.drawingml.diagramDrawing+xml"/>
  <Override PartName="/ppt/diagrams/quickStyle6.xml" ContentType="application/vnd.openxmlformats-officedocument.drawingml.diagramStyle+xml"/>
  <Override PartName="/ppt/diagrams/layout12.xml" ContentType="application/vnd.openxmlformats-officedocument.drawingml.diagramLayout+xml"/>
  <Override PartName="/ppt/diagrams/colors15.xml" ContentType="application/vnd.openxmlformats-officedocument.drawingml.diagramColors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diagrams/layout10.xml" ContentType="application/vnd.openxmlformats-officedocument.drawingml.diagramLayout+xml"/>
  <Override PartName="/ppt/diagrams/colors13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diagrams/data15.xml" ContentType="application/vnd.openxmlformats-officedocument.drawingml.diagramData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Layouts/slideLayout15.xml" ContentType="application/vnd.openxmlformats-officedocument.presentationml.slideLayout+xml"/>
  <Override PartName="/ppt/diagrams/data11.xml" ContentType="application/vnd.openxmlformats-officedocument.drawingml.diagramData+xml"/>
  <Default Extension="rels" ContentType="application/vnd.openxmlformats-package.relationships+xml"/>
  <Override PartName="/ppt/slides/slide23.xml" ContentType="application/vnd.openxmlformats-officedocument.presentationml.slide+xml"/>
  <Override PartName="/ppt/slideLayouts/slideLayout22.xml" ContentType="application/vnd.openxmlformats-officedocument.presentationml.slideLayout+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Layouts/slideLayout11.xml" ContentType="application/vnd.openxmlformats-officedocument.presentationml.slideLayout+xml"/>
  <Override PartName="/ppt/diagrams/quickStyle15.xml" ContentType="application/vnd.openxmlformats-officedocument.drawingml.diagramStyle+xml"/>
  <Override PartName="/ppt/diagrams/drawing16.xml" ContentType="application/vnd.ms-office.drawingml.diagramDrawing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rawing9.xml" ContentType="application/vnd.ms-office.drawingml.diagramDrawing+xml"/>
  <Override PartName="/ppt/diagrams/layout15.xml" ContentType="application/vnd.openxmlformats-officedocument.drawingml.diagramLayout+xml"/>
  <Override PartName="/ppt/diagrams/colors6.xml" ContentType="application/vnd.openxmlformats-officedocument.drawingml.diagramColors+xml"/>
  <Override PartName="/ppt/diagrams/quickStyle9.xml" ContentType="application/vnd.openxmlformats-officedocument.drawingml.diagramStyle+xml"/>
  <Override PartName="/ppt/diagrams/quickStyle11.xml" ContentType="application/vnd.openxmlformats-officedocument.drawingml.diagramStyle+xml"/>
  <Override PartName="/ppt/diagrams/drawing12.xml" ContentType="application/vnd.ms-office.drawingml.diagramDrawing+xml"/>
  <Override PartName="/ppt/slides/slide7.xml" ContentType="application/vnd.openxmlformats-officedocument.presentationml.slide+xml"/>
  <Override PartName="/ppt/slideLayouts/slideLayout9.xml" ContentType="application/vnd.openxmlformats-officedocument.presentationml.slideLayout+xml"/>
  <Override PartName="/ppt/diagrams/drawing5.xml" ContentType="application/vnd.ms-office.drawingml.diagramDrawing+xml"/>
  <Override PartName="/ppt/diagrams/layout11.xml" ContentType="application/vnd.openxmlformats-officedocument.drawingml.diagramLayout+xml"/>
  <Override PartName="/ppt/diagrams/colors14.xml" ContentType="application/vnd.openxmlformats-officedocument.drawingml.diagramColors+xml"/>
  <Override PartName="/ppt/slideMasters/slideMaster2.xml" ContentType="application/vnd.openxmlformats-officedocument.presentationml.slideMaster+xml"/>
  <Override PartName="/ppt/slides/slide28.xml" ContentType="application/vnd.openxmlformats-officedocument.presentationml.slide+xml"/>
  <Override PartName="/ppt/diagrams/colors2.xml" ContentType="application/vnd.openxmlformats-officedocument.drawingml.diagramColors+xml"/>
  <Override PartName="/ppt/diagrams/quickStyle5.xml" ContentType="application/vnd.openxmlformats-officedocument.drawingml.diagramStyle+xml"/>
  <Override PartName="/ppt/diagrams/data16.xml" ContentType="application/vnd.openxmlformats-officedocument.drawingml.diagramData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colors10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71" r:id="rId4"/>
    <p:sldId id="262" r:id="rId5"/>
    <p:sldId id="261" r:id="rId6"/>
    <p:sldId id="359" r:id="rId7"/>
    <p:sldId id="368" r:id="rId8"/>
    <p:sldId id="369" r:id="rId9"/>
    <p:sldId id="355" r:id="rId10"/>
    <p:sldId id="360" r:id="rId11"/>
    <p:sldId id="288" r:id="rId12"/>
    <p:sldId id="357" r:id="rId13"/>
    <p:sldId id="363" r:id="rId14"/>
    <p:sldId id="362" r:id="rId15"/>
    <p:sldId id="381" r:id="rId16"/>
    <p:sldId id="390" r:id="rId17"/>
    <p:sldId id="370" r:id="rId18"/>
    <p:sldId id="371" r:id="rId19"/>
    <p:sldId id="392" r:id="rId20"/>
    <p:sldId id="393" r:id="rId21"/>
    <p:sldId id="364" r:id="rId22"/>
    <p:sldId id="365" r:id="rId23"/>
    <p:sldId id="397" r:id="rId24"/>
    <p:sldId id="399" r:id="rId25"/>
    <p:sldId id="404" r:id="rId26"/>
    <p:sldId id="405" r:id="rId27"/>
    <p:sldId id="406" r:id="rId28"/>
    <p:sldId id="408" r:id="rId29"/>
    <p:sldId id="409" r:id="rId30"/>
    <p:sldId id="410" r:id="rId31"/>
    <p:sldId id="317" r:id="rId32"/>
    <p:sldId id="411" r:id="rId33"/>
    <p:sldId id="339" r:id="rId34"/>
    <p:sldId id="333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1" end="33"/>
    <p:penClr>
      <a:srgbClr val="FF0000"/>
    </p:penClr>
  </p:showPr>
  <p:clrMru>
    <a:srgbClr val="996633"/>
    <a:srgbClr val="FFFF66"/>
    <a:srgbClr val="FFFF99"/>
    <a:srgbClr val="DCE6F2"/>
    <a:srgbClr val="008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41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6.png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7.png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8.png"/></Relationships>
</file>

<file path=ppt/diagrams/_rels/data5.xml.rels><?xml version="1.0" encoding="UTF-8" standalone="yes"?>
<Relationships xmlns="http://schemas.openxmlformats.org/package/2006/relationships"><Relationship Id="rId1" Type="http://schemas.openxmlformats.org/officeDocument/2006/relationships/image" Target="../media/image29.png"/></Relationships>
</file>

<file path=ppt/diagrams/_rels/data6.xml.rels><?xml version="1.0" encoding="UTF-8" standalone="yes"?>
<Relationships xmlns="http://schemas.openxmlformats.org/package/2006/relationships"><Relationship Id="rId1" Type="http://schemas.openxmlformats.org/officeDocument/2006/relationships/image" Target="../media/image30.png"/></Relationships>
</file>

<file path=ppt/diagrams/_rels/data7.xml.rels><?xml version="1.0" encoding="UTF-8" standalone="yes"?>
<Relationships xmlns="http://schemas.openxmlformats.org/package/2006/relationships"><Relationship Id="rId1" Type="http://schemas.openxmlformats.org/officeDocument/2006/relationships/image" Target="../media/image31.png"/></Relationships>
</file>

<file path=ppt/diagrams/_rels/data8.xml.rels><?xml version="1.0" encoding="UTF-8" standalone="yes"?>
<Relationships xmlns="http://schemas.openxmlformats.org/package/2006/relationships"><Relationship Id="rId1" Type="http://schemas.openxmlformats.org/officeDocument/2006/relationships/image" Target="../media/image32.png"/></Relationships>
</file>

<file path=ppt/diagrams/_rels/data9.xml.rels><?xml version="1.0" encoding="UTF-8" standalone="yes"?>
<Relationships xmlns="http://schemas.openxmlformats.org/package/2006/relationships"><Relationship Id="rId1" Type="http://schemas.openxmlformats.org/officeDocument/2006/relationships/image" Target="../media/image26.png"/></Relationships>
</file>

<file path=ppt/diagrams/_rels/data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27.png"/></Relationships>
</file>

<file path=ppt/diagrams/_rels/data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8.png"/></Relationships>
</file>

<file path=ppt/diagrams/_rels/data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9.png"/></Relationships>
</file>

<file path=ppt/diagrams/_rels/data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0.png"/></Relationships>
</file>

<file path=ppt/diagrams/_rels/data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31.png"/></Relationships>
</file>

<file path=ppt/diagrams/_rels/data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32.png"/></Relationships>
</file>

<file path=ppt/diagrams/_rels/data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image" Target="../media/image40.png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diagrams/_rels/data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image" Target="../media/image40.png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6.pn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7.pn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8.pn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29.png"/></Relationships>
</file>

<file path=ppt/diagram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30.png"/></Relationships>
</file>

<file path=ppt/diagram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31.png"/></Relationships>
</file>

<file path=ppt/diagrams/_rels/drawing8.xml.rels><?xml version="1.0" encoding="UTF-8" standalone="yes"?>
<Relationships xmlns="http://schemas.openxmlformats.org/package/2006/relationships"><Relationship Id="rId1" Type="http://schemas.openxmlformats.org/officeDocument/2006/relationships/image" Target="../media/image32.png"/></Relationships>
</file>

<file path=ppt/diagrams/_rels/drawing9.xml.rels><?xml version="1.0" encoding="UTF-8" standalone="yes"?>
<Relationships xmlns="http://schemas.openxmlformats.org/package/2006/relationships"><Relationship Id="rId1" Type="http://schemas.openxmlformats.org/officeDocument/2006/relationships/image" Target="../media/image26.png"/></Relationships>
</file>

<file path=ppt/diagrams/_rels/drawing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27.png"/></Relationships>
</file>

<file path=ppt/diagrams/_rels/drawing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8.png"/></Relationships>
</file>

<file path=ppt/diagrams/_rels/drawing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9.png"/></Relationships>
</file>

<file path=ppt/diagrams/_rels/drawing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0.png"/></Relationships>
</file>

<file path=ppt/diagrams/_rels/drawing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31.png"/></Relationships>
</file>

<file path=ppt/diagrams/_rels/drawing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32.png"/></Relationships>
</file>

<file path=ppt/diagrams/_rels/drawing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image" Target="../media/image40.png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diagrams/_rels/drawing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image" Target="../media/image40.png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689C6D-215A-4061-950F-D2B50FE031ED}" type="doc">
      <dgm:prSet loTypeId="urn:microsoft.com/office/officeart/2005/8/layout/default" loCatId="list" qsTypeId="urn:microsoft.com/office/officeart/2005/8/quickstyle/3d1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6D29609A-A390-414B-A1D1-B8FB6AD99EA0}">
      <dgm:prSet phldrT="[Text]"/>
      <dgm:spPr/>
      <dgm:t>
        <a:bodyPr/>
        <a:lstStyle/>
        <a:p>
          <a:r>
            <a:rPr lang="cs-CZ" smtClean="0"/>
            <a:t>pevnina</a:t>
          </a:r>
          <a:endParaRPr lang="cs-CZ" dirty="0"/>
        </a:p>
      </dgm:t>
    </dgm:pt>
    <dgm:pt modelId="{A3D5D069-42C6-4C1E-8EB0-CEF123BCDE91}" type="parTrans" cxnId="{5196EA35-6A29-4E52-A33B-F96C5A571BC8}">
      <dgm:prSet/>
      <dgm:spPr/>
      <dgm:t>
        <a:bodyPr/>
        <a:lstStyle/>
        <a:p>
          <a:endParaRPr lang="cs-CZ"/>
        </a:p>
      </dgm:t>
    </dgm:pt>
    <dgm:pt modelId="{886E5966-EE12-4DEE-A867-98153897BF94}" type="sibTrans" cxnId="{5196EA35-6A29-4E52-A33B-F96C5A571BC8}">
      <dgm:prSet/>
      <dgm:spPr/>
      <dgm:t>
        <a:bodyPr/>
        <a:lstStyle/>
        <a:p>
          <a:endParaRPr lang="cs-CZ"/>
        </a:p>
      </dgm:t>
    </dgm:pt>
    <dgm:pt modelId="{0B3179CF-1808-4AF2-9A23-49E161367459}">
      <dgm:prSet phldrT="[Text]"/>
      <dgm:spPr/>
      <dgm:t>
        <a:bodyPr/>
        <a:lstStyle/>
        <a:p>
          <a:r>
            <a:rPr lang="cs-CZ" smtClean="0"/>
            <a:t>kontinent</a:t>
          </a:r>
          <a:endParaRPr lang="cs-CZ" dirty="0"/>
        </a:p>
      </dgm:t>
    </dgm:pt>
    <dgm:pt modelId="{2D24B58D-ECC0-414F-88E2-1FA26FA49646}" type="parTrans" cxnId="{94808BA0-8424-4195-8501-B82066171913}">
      <dgm:prSet/>
      <dgm:spPr/>
      <dgm:t>
        <a:bodyPr/>
        <a:lstStyle/>
        <a:p>
          <a:endParaRPr lang="cs-CZ"/>
        </a:p>
      </dgm:t>
    </dgm:pt>
    <dgm:pt modelId="{A02524DA-C7FD-4709-B720-3BCFA2DB31B2}" type="sibTrans" cxnId="{94808BA0-8424-4195-8501-B82066171913}">
      <dgm:prSet/>
      <dgm:spPr/>
      <dgm:t>
        <a:bodyPr/>
        <a:lstStyle/>
        <a:p>
          <a:endParaRPr lang="cs-CZ"/>
        </a:p>
      </dgm:t>
    </dgm:pt>
    <dgm:pt modelId="{C68AB37A-53D0-4D22-A99A-2423E0AA25C6}">
      <dgm:prSet phldrT="[Text]"/>
      <dgm:spPr/>
      <dgm:t>
        <a:bodyPr/>
        <a:lstStyle/>
        <a:p>
          <a:r>
            <a:rPr lang="cs-CZ" dirty="0" smtClean="0"/>
            <a:t>světadíl</a:t>
          </a:r>
          <a:endParaRPr lang="cs-CZ" dirty="0"/>
        </a:p>
      </dgm:t>
    </dgm:pt>
    <dgm:pt modelId="{D47E6F32-DB4F-489D-820F-1E9BF0BD5FFA}" type="parTrans" cxnId="{553F8FA9-AB7E-44B9-874B-CDAAED1B40E5}">
      <dgm:prSet/>
      <dgm:spPr/>
      <dgm:t>
        <a:bodyPr/>
        <a:lstStyle/>
        <a:p>
          <a:endParaRPr lang="cs-CZ"/>
        </a:p>
      </dgm:t>
    </dgm:pt>
    <dgm:pt modelId="{5150393B-3B97-426F-A538-E72D9244B5D6}" type="sibTrans" cxnId="{553F8FA9-AB7E-44B9-874B-CDAAED1B40E5}">
      <dgm:prSet/>
      <dgm:spPr/>
      <dgm:t>
        <a:bodyPr/>
        <a:lstStyle/>
        <a:p>
          <a:endParaRPr lang="cs-CZ"/>
        </a:p>
      </dgm:t>
    </dgm:pt>
    <dgm:pt modelId="{1BDE75C6-E49C-4C0D-9B54-AB332D07C5E8}">
      <dgm:prSet/>
      <dgm:spPr/>
      <dgm:t>
        <a:bodyPr/>
        <a:lstStyle/>
        <a:p>
          <a:r>
            <a:rPr lang="cs-CZ" dirty="0" smtClean="0"/>
            <a:t>rozloha</a:t>
          </a:r>
          <a:endParaRPr lang="cs-CZ" dirty="0"/>
        </a:p>
      </dgm:t>
    </dgm:pt>
    <dgm:pt modelId="{E5115DE1-C972-4F14-A74B-1401CCB6B57B}" type="parTrans" cxnId="{27F1A402-1A45-4AF4-AFC7-DC2029A79EB6}">
      <dgm:prSet/>
      <dgm:spPr/>
      <dgm:t>
        <a:bodyPr/>
        <a:lstStyle/>
        <a:p>
          <a:endParaRPr lang="cs-CZ"/>
        </a:p>
      </dgm:t>
    </dgm:pt>
    <dgm:pt modelId="{32D81B97-ED1A-468A-9BC0-2FC6C790C948}" type="sibTrans" cxnId="{27F1A402-1A45-4AF4-AFC7-DC2029A79EB6}">
      <dgm:prSet/>
      <dgm:spPr/>
      <dgm:t>
        <a:bodyPr/>
        <a:lstStyle/>
        <a:p>
          <a:endParaRPr lang="cs-CZ"/>
        </a:p>
      </dgm:t>
    </dgm:pt>
    <dgm:pt modelId="{1EE2DD4F-7CF7-48E0-8C07-1B8F9C6DE597}">
      <dgm:prSet/>
      <dgm:spPr/>
      <dgm:t>
        <a:bodyPr/>
        <a:lstStyle/>
        <a:p>
          <a:r>
            <a:rPr lang="cs-CZ" dirty="0" smtClean="0"/>
            <a:t>přírodní poměry</a:t>
          </a:r>
          <a:endParaRPr lang="cs-CZ" dirty="0"/>
        </a:p>
      </dgm:t>
    </dgm:pt>
    <dgm:pt modelId="{47C13694-4136-4579-9E57-294F80AFBD05}" type="parTrans" cxnId="{E2433681-0A45-475A-B7A4-B987DB1FE173}">
      <dgm:prSet/>
      <dgm:spPr/>
      <dgm:t>
        <a:bodyPr/>
        <a:lstStyle/>
        <a:p>
          <a:endParaRPr lang="cs-CZ"/>
        </a:p>
      </dgm:t>
    </dgm:pt>
    <dgm:pt modelId="{BD2EED37-13E9-4B86-A133-FC27D313D7E9}" type="sibTrans" cxnId="{E2433681-0A45-475A-B7A4-B987DB1FE173}">
      <dgm:prSet/>
      <dgm:spPr/>
      <dgm:t>
        <a:bodyPr/>
        <a:lstStyle/>
        <a:p>
          <a:endParaRPr lang="cs-CZ"/>
        </a:p>
      </dgm:t>
    </dgm:pt>
    <dgm:pt modelId="{53967C97-45EB-4DD3-90B7-0B27D694F559}">
      <dgm:prSet/>
      <dgm:spPr/>
      <dgm:t>
        <a:bodyPr/>
        <a:lstStyle/>
        <a:p>
          <a:r>
            <a:rPr lang="cs-CZ" dirty="0" smtClean="0"/>
            <a:t>obyvatelstvo</a:t>
          </a:r>
          <a:endParaRPr lang="cs-CZ" dirty="0"/>
        </a:p>
      </dgm:t>
    </dgm:pt>
    <dgm:pt modelId="{365976D7-5454-40E8-87F5-C8E3C297E915}" type="parTrans" cxnId="{C37A3538-FC00-46BC-8E13-33BB9B2D8D72}">
      <dgm:prSet/>
      <dgm:spPr/>
      <dgm:t>
        <a:bodyPr/>
        <a:lstStyle/>
        <a:p>
          <a:endParaRPr lang="cs-CZ"/>
        </a:p>
      </dgm:t>
    </dgm:pt>
    <dgm:pt modelId="{908CEFEE-78EA-4900-8633-47788A31EF4C}" type="sibTrans" cxnId="{C37A3538-FC00-46BC-8E13-33BB9B2D8D72}">
      <dgm:prSet/>
      <dgm:spPr/>
      <dgm:t>
        <a:bodyPr/>
        <a:lstStyle/>
        <a:p>
          <a:endParaRPr lang="cs-CZ"/>
        </a:p>
      </dgm:t>
    </dgm:pt>
    <dgm:pt modelId="{7064D6C3-D3C5-48BB-ABE8-9B6F4E5F0A72}">
      <dgm:prSet/>
      <dgm:spPr/>
      <dgm:t>
        <a:bodyPr/>
        <a:lstStyle/>
        <a:p>
          <a:r>
            <a:rPr lang="cs-CZ" dirty="0" smtClean="0"/>
            <a:t>hospodářská vyspělost</a:t>
          </a:r>
          <a:endParaRPr lang="cs-CZ" dirty="0"/>
        </a:p>
      </dgm:t>
    </dgm:pt>
    <dgm:pt modelId="{E9F36483-EE12-4DB5-841B-1B5B2D6CB4F9}" type="parTrans" cxnId="{92B5A08E-3258-430A-8E36-2CFB1C1400BF}">
      <dgm:prSet/>
      <dgm:spPr/>
      <dgm:t>
        <a:bodyPr/>
        <a:lstStyle/>
        <a:p>
          <a:endParaRPr lang="cs-CZ"/>
        </a:p>
      </dgm:t>
    </dgm:pt>
    <dgm:pt modelId="{845183BE-FF56-4A4D-8C29-228FC3B5F0F6}" type="sibTrans" cxnId="{92B5A08E-3258-430A-8E36-2CFB1C1400BF}">
      <dgm:prSet/>
      <dgm:spPr/>
      <dgm:t>
        <a:bodyPr/>
        <a:lstStyle/>
        <a:p>
          <a:endParaRPr lang="cs-CZ"/>
        </a:p>
      </dgm:t>
    </dgm:pt>
    <dgm:pt modelId="{0E767B01-13C3-462A-A480-36847BE14600}">
      <dgm:prSet/>
      <dgm:spPr/>
      <dgm:t>
        <a:bodyPr/>
        <a:lstStyle/>
        <a:p>
          <a:r>
            <a:rPr lang="cs-CZ" dirty="0" smtClean="0"/>
            <a:t>ohniska napětí</a:t>
          </a:r>
          <a:endParaRPr lang="cs-CZ" dirty="0"/>
        </a:p>
      </dgm:t>
    </dgm:pt>
    <dgm:pt modelId="{92C6742D-DFB2-40B3-82D6-3A6C77DECC85}" type="parTrans" cxnId="{2BFDAC15-453D-4033-8E79-EFD866503141}">
      <dgm:prSet/>
      <dgm:spPr/>
      <dgm:t>
        <a:bodyPr/>
        <a:lstStyle/>
        <a:p>
          <a:endParaRPr lang="cs-CZ"/>
        </a:p>
      </dgm:t>
    </dgm:pt>
    <dgm:pt modelId="{4B5082E5-F459-432B-955B-08AD14ED6B7B}" type="sibTrans" cxnId="{2BFDAC15-453D-4033-8E79-EFD866503141}">
      <dgm:prSet/>
      <dgm:spPr/>
      <dgm:t>
        <a:bodyPr/>
        <a:lstStyle/>
        <a:p>
          <a:endParaRPr lang="cs-CZ"/>
        </a:p>
      </dgm:t>
    </dgm:pt>
    <dgm:pt modelId="{8CABA663-F140-4381-A837-528457B523EF}">
      <dgm:prSet/>
      <dgm:spPr/>
      <dgm:t>
        <a:bodyPr/>
        <a:lstStyle/>
        <a:p>
          <a:r>
            <a:rPr lang="cs-CZ" dirty="0" smtClean="0"/>
            <a:t>poloha</a:t>
          </a:r>
          <a:endParaRPr lang="cs-CZ" dirty="0"/>
        </a:p>
      </dgm:t>
    </dgm:pt>
    <dgm:pt modelId="{EE0C9CAE-6B9F-40BA-9F5D-9FA192A2583E}" type="sibTrans" cxnId="{3D36074A-B81B-4635-9A83-7B935C07F261}">
      <dgm:prSet/>
      <dgm:spPr/>
      <dgm:t>
        <a:bodyPr/>
        <a:lstStyle/>
        <a:p>
          <a:endParaRPr lang="cs-CZ"/>
        </a:p>
      </dgm:t>
    </dgm:pt>
    <dgm:pt modelId="{1C54E34D-E3D9-4C65-BD2A-42EED59508D1}" type="parTrans" cxnId="{3D36074A-B81B-4635-9A83-7B935C07F261}">
      <dgm:prSet/>
      <dgm:spPr/>
      <dgm:t>
        <a:bodyPr/>
        <a:lstStyle/>
        <a:p>
          <a:endParaRPr lang="cs-CZ"/>
        </a:p>
      </dgm:t>
    </dgm:pt>
    <dgm:pt modelId="{1E8D236F-3381-450A-8AC6-8A58F9383057}">
      <dgm:prSet/>
      <dgm:spPr/>
      <dgm:t>
        <a:bodyPr/>
        <a:lstStyle/>
        <a:p>
          <a:r>
            <a:rPr lang="cs-CZ" dirty="0" smtClean="0"/>
            <a:t>státy</a:t>
          </a:r>
          <a:endParaRPr lang="cs-CZ" dirty="0"/>
        </a:p>
      </dgm:t>
    </dgm:pt>
    <dgm:pt modelId="{2B781FFA-E304-42B3-A887-AF9EDCEA7779}" type="parTrans" cxnId="{27ED84F4-B490-420A-A4F6-6BE26392A0A7}">
      <dgm:prSet/>
      <dgm:spPr/>
      <dgm:t>
        <a:bodyPr/>
        <a:lstStyle/>
        <a:p>
          <a:endParaRPr lang="cs-CZ"/>
        </a:p>
      </dgm:t>
    </dgm:pt>
    <dgm:pt modelId="{D376DCC2-24D7-4A93-A805-643B767571F4}" type="sibTrans" cxnId="{27ED84F4-B490-420A-A4F6-6BE26392A0A7}">
      <dgm:prSet/>
      <dgm:spPr/>
      <dgm:t>
        <a:bodyPr/>
        <a:lstStyle/>
        <a:p>
          <a:endParaRPr lang="cs-CZ"/>
        </a:p>
      </dgm:t>
    </dgm:pt>
    <dgm:pt modelId="{2C2E5B9D-E9D8-4E37-A637-A083546A9180}">
      <dgm:prSet/>
      <dgm:spPr/>
      <dgm:t>
        <a:bodyPr/>
        <a:lstStyle/>
        <a:p>
          <a:r>
            <a:rPr lang="cs-CZ" dirty="0" smtClean="0"/>
            <a:t>hlavní města</a:t>
          </a:r>
          <a:endParaRPr lang="cs-CZ" dirty="0"/>
        </a:p>
      </dgm:t>
    </dgm:pt>
    <dgm:pt modelId="{BD74D424-319F-4EB5-95F3-D2D3D5251380}" type="parTrans" cxnId="{C9154FAD-C70D-459A-AEE6-620375B4A1BD}">
      <dgm:prSet/>
      <dgm:spPr/>
      <dgm:t>
        <a:bodyPr/>
        <a:lstStyle/>
        <a:p>
          <a:endParaRPr lang="cs-CZ"/>
        </a:p>
      </dgm:t>
    </dgm:pt>
    <dgm:pt modelId="{315C5F24-096A-4BFD-B6B0-5C9A92E060C9}" type="sibTrans" cxnId="{C9154FAD-C70D-459A-AEE6-620375B4A1BD}">
      <dgm:prSet/>
      <dgm:spPr/>
      <dgm:t>
        <a:bodyPr/>
        <a:lstStyle/>
        <a:p>
          <a:endParaRPr lang="cs-CZ"/>
        </a:p>
      </dgm:t>
    </dgm:pt>
    <dgm:pt modelId="{3A8CBA77-9507-450C-B749-09391EAA24FE}">
      <dgm:prSet/>
      <dgm:spPr/>
      <dgm:t>
        <a:bodyPr/>
        <a:lstStyle/>
        <a:p>
          <a:r>
            <a:rPr lang="cs-CZ" dirty="0" smtClean="0"/>
            <a:t>cestovní ruch</a:t>
          </a:r>
          <a:endParaRPr lang="cs-CZ" dirty="0"/>
        </a:p>
      </dgm:t>
    </dgm:pt>
    <dgm:pt modelId="{6CBFF13A-D599-4368-A37E-FE62A66B93D6}" type="parTrans" cxnId="{4A9363D7-6F17-4967-BEA7-4A4836B17612}">
      <dgm:prSet/>
      <dgm:spPr/>
      <dgm:t>
        <a:bodyPr/>
        <a:lstStyle/>
        <a:p>
          <a:endParaRPr lang="cs-CZ"/>
        </a:p>
      </dgm:t>
    </dgm:pt>
    <dgm:pt modelId="{F02E218C-C8DB-46D1-8FF6-1B27AB70FCF6}" type="sibTrans" cxnId="{4A9363D7-6F17-4967-BEA7-4A4836B17612}">
      <dgm:prSet/>
      <dgm:spPr/>
      <dgm:t>
        <a:bodyPr/>
        <a:lstStyle/>
        <a:p>
          <a:endParaRPr lang="cs-CZ"/>
        </a:p>
      </dgm:t>
    </dgm:pt>
    <dgm:pt modelId="{3C5A676D-11A3-40AD-B0C0-98AA55E96A4D}" type="pres">
      <dgm:prSet presAssocID="{7D689C6D-215A-4061-950F-D2B50FE031E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33118F3-006D-4DE0-85D7-BEF5B6ED5873}" type="pres">
      <dgm:prSet presAssocID="{6D29609A-A390-414B-A1D1-B8FB6AD99EA0}" presName="node" presStyleLbl="node1" presStyleIdx="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37F170-9829-48EA-8EBA-6F9CF988D086}" type="pres">
      <dgm:prSet presAssocID="{886E5966-EE12-4DEE-A867-98153897BF94}" presName="sibTrans" presStyleCnt="0"/>
      <dgm:spPr/>
    </dgm:pt>
    <dgm:pt modelId="{7685899C-38FE-4CB4-8B7F-2C3F43DD35D1}" type="pres">
      <dgm:prSet presAssocID="{0B3179CF-1808-4AF2-9A23-49E161367459}" presName="node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3257FC-53A7-41E2-A65B-84FCEABD6802}" type="pres">
      <dgm:prSet presAssocID="{A02524DA-C7FD-4709-B720-3BCFA2DB31B2}" presName="sibTrans" presStyleCnt="0"/>
      <dgm:spPr/>
    </dgm:pt>
    <dgm:pt modelId="{D130A27F-5689-4129-A5C8-1E2E8D1BAED4}" type="pres">
      <dgm:prSet presAssocID="{C68AB37A-53D0-4D22-A99A-2423E0AA25C6}" presName="node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C5A7A6-39BB-4862-9179-92A64503AD24}" type="pres">
      <dgm:prSet presAssocID="{5150393B-3B97-426F-A538-E72D9244B5D6}" presName="sibTrans" presStyleCnt="0"/>
      <dgm:spPr/>
    </dgm:pt>
    <dgm:pt modelId="{D9A0A614-79EC-42F7-A674-B82117D4894F}" type="pres">
      <dgm:prSet presAssocID="{8CABA663-F140-4381-A837-528457B523EF}" presName="node" presStyleLbl="node1" presStyleIdx="3" presStyleCnt="12" custLinFactNeighborX="9234" custLinFactNeighborY="33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AD23F2-1FB6-4CB6-A59B-48DBACFA1E36}" type="pres">
      <dgm:prSet presAssocID="{EE0C9CAE-6B9F-40BA-9F5D-9FA192A2583E}" presName="sibTrans" presStyleCnt="0"/>
      <dgm:spPr/>
    </dgm:pt>
    <dgm:pt modelId="{327274FD-849A-4253-A88C-49EA9C8EC748}" type="pres">
      <dgm:prSet presAssocID="{1BDE75C6-E49C-4C0D-9B54-AB332D07C5E8}" presName="node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9480DF-7708-4F28-AB36-28724565F072}" type="pres">
      <dgm:prSet presAssocID="{32D81B97-ED1A-468A-9BC0-2FC6C790C948}" presName="sibTrans" presStyleCnt="0"/>
      <dgm:spPr/>
    </dgm:pt>
    <dgm:pt modelId="{69BA46AD-DF0A-4BBD-9AEE-440738E97DD1}" type="pres">
      <dgm:prSet presAssocID="{1EE2DD4F-7CF7-48E0-8C07-1B8F9C6DE597}" presName="node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C5E5AD-97B1-468F-8689-E19F00FEE7F1}" type="pres">
      <dgm:prSet presAssocID="{BD2EED37-13E9-4B86-A133-FC27D313D7E9}" presName="sibTrans" presStyleCnt="0"/>
      <dgm:spPr/>
    </dgm:pt>
    <dgm:pt modelId="{12A3D154-DC56-44D7-ADBF-D1C4D58ED58A}" type="pres">
      <dgm:prSet presAssocID="{53967C97-45EB-4DD3-90B7-0B27D694F559}" presName="node" presStyleLbl="node1" presStyleIdx="6" presStyleCnt="12" custLinFactNeighborX="-1235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B9CFCC-83C0-4F3A-B471-7A937CB85CDA}" type="pres">
      <dgm:prSet presAssocID="{908CEFEE-78EA-4900-8633-47788A31EF4C}" presName="sibTrans" presStyleCnt="0"/>
      <dgm:spPr/>
    </dgm:pt>
    <dgm:pt modelId="{BC96A9CA-1CEB-4AF6-A87C-FBD3AB402411}" type="pres">
      <dgm:prSet presAssocID="{7064D6C3-D3C5-48BB-ABE8-9B6F4E5F0A72}" presName="node" presStyleLbl="node1" presStyleIdx="7" presStyleCnt="12" custLinFactNeighborX="-2060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FAE7CC-78BC-43D4-AB69-7D7DF2438182}" type="pres">
      <dgm:prSet presAssocID="{845183BE-FF56-4A4D-8C29-228FC3B5F0F6}" presName="sibTrans" presStyleCnt="0"/>
      <dgm:spPr/>
    </dgm:pt>
    <dgm:pt modelId="{802AFF8F-A710-40F3-A00D-100F373737B8}" type="pres">
      <dgm:prSet presAssocID="{0E767B01-13C3-462A-A480-36847BE14600}" presName="node" presStyleLbl="node1" presStyleIdx="8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7449AA-C368-4B37-B1BC-B8324ED21AA6}" type="pres">
      <dgm:prSet presAssocID="{4B5082E5-F459-432B-955B-08AD14ED6B7B}" presName="sibTrans" presStyleCnt="0"/>
      <dgm:spPr/>
    </dgm:pt>
    <dgm:pt modelId="{D5B814DB-2B46-4BBC-98D8-8038F299A82F}" type="pres">
      <dgm:prSet presAssocID="{1E8D236F-3381-450A-8AC6-8A58F9383057}" presName="node" presStyleLbl="node1" presStyleIdx="9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54AA83-F239-46A8-9A87-1EB1FB0B79F9}" type="pres">
      <dgm:prSet presAssocID="{D376DCC2-24D7-4A93-A805-643B767571F4}" presName="sibTrans" presStyleCnt="0"/>
      <dgm:spPr/>
    </dgm:pt>
    <dgm:pt modelId="{4A6790DC-AD1E-4AFA-8140-229A8E294918}" type="pres">
      <dgm:prSet presAssocID="{2C2E5B9D-E9D8-4E37-A637-A083546A9180}" presName="node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2FE81D-A208-4F23-84F8-A3482D629F32}" type="pres">
      <dgm:prSet presAssocID="{315C5F24-096A-4BFD-B6B0-5C9A92E060C9}" presName="sibTrans" presStyleCnt="0"/>
      <dgm:spPr/>
    </dgm:pt>
    <dgm:pt modelId="{B2FBFE26-588B-492E-B1FE-21431A42D6FE}" type="pres">
      <dgm:prSet presAssocID="{3A8CBA77-9507-450C-B749-09391EAA24FE}" presName="node" presStyleLbl="node1" presStyleIdx="11" presStyleCnt="12" custLinFactNeighborX="-2060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39C1332-8E39-4EF1-895C-828FC6BA0B63}" type="presOf" srcId="{1BDE75C6-E49C-4C0D-9B54-AB332D07C5E8}" destId="{327274FD-849A-4253-A88C-49EA9C8EC748}" srcOrd="0" destOrd="0" presId="urn:microsoft.com/office/officeart/2005/8/layout/default"/>
    <dgm:cxn modelId="{DB7A5212-EFBE-4E10-9D8B-6AA4B2ADBCA2}" type="presOf" srcId="{6D29609A-A390-414B-A1D1-B8FB6AD99EA0}" destId="{A33118F3-006D-4DE0-85D7-BEF5B6ED5873}" srcOrd="0" destOrd="0" presId="urn:microsoft.com/office/officeart/2005/8/layout/default"/>
    <dgm:cxn modelId="{5196EA35-6A29-4E52-A33B-F96C5A571BC8}" srcId="{7D689C6D-215A-4061-950F-D2B50FE031ED}" destId="{6D29609A-A390-414B-A1D1-B8FB6AD99EA0}" srcOrd="0" destOrd="0" parTransId="{A3D5D069-42C6-4C1E-8EB0-CEF123BCDE91}" sibTransId="{886E5966-EE12-4DEE-A867-98153897BF94}"/>
    <dgm:cxn modelId="{063B9198-C293-4885-8C78-25117086E0F5}" type="presOf" srcId="{0B3179CF-1808-4AF2-9A23-49E161367459}" destId="{7685899C-38FE-4CB4-8B7F-2C3F43DD35D1}" srcOrd="0" destOrd="0" presId="urn:microsoft.com/office/officeart/2005/8/layout/default"/>
    <dgm:cxn modelId="{C9154FAD-C70D-459A-AEE6-620375B4A1BD}" srcId="{7D689C6D-215A-4061-950F-D2B50FE031ED}" destId="{2C2E5B9D-E9D8-4E37-A637-A083546A9180}" srcOrd="10" destOrd="0" parTransId="{BD74D424-319F-4EB5-95F3-D2D3D5251380}" sibTransId="{315C5F24-096A-4BFD-B6B0-5C9A92E060C9}"/>
    <dgm:cxn modelId="{937EDDEC-8189-4D47-9776-31801F259082}" type="presOf" srcId="{1E8D236F-3381-450A-8AC6-8A58F9383057}" destId="{D5B814DB-2B46-4BBC-98D8-8038F299A82F}" srcOrd="0" destOrd="0" presId="urn:microsoft.com/office/officeart/2005/8/layout/default"/>
    <dgm:cxn modelId="{0C332699-1B14-4716-A3A5-BE4F635C73DA}" type="presOf" srcId="{7D689C6D-215A-4061-950F-D2B50FE031ED}" destId="{3C5A676D-11A3-40AD-B0C0-98AA55E96A4D}" srcOrd="0" destOrd="0" presId="urn:microsoft.com/office/officeart/2005/8/layout/default"/>
    <dgm:cxn modelId="{92B5A08E-3258-430A-8E36-2CFB1C1400BF}" srcId="{7D689C6D-215A-4061-950F-D2B50FE031ED}" destId="{7064D6C3-D3C5-48BB-ABE8-9B6F4E5F0A72}" srcOrd="7" destOrd="0" parTransId="{E9F36483-EE12-4DB5-841B-1B5B2D6CB4F9}" sibTransId="{845183BE-FF56-4A4D-8C29-228FC3B5F0F6}"/>
    <dgm:cxn modelId="{2BFDAC15-453D-4033-8E79-EFD866503141}" srcId="{7D689C6D-215A-4061-950F-D2B50FE031ED}" destId="{0E767B01-13C3-462A-A480-36847BE14600}" srcOrd="8" destOrd="0" parTransId="{92C6742D-DFB2-40B3-82D6-3A6C77DECC85}" sibTransId="{4B5082E5-F459-432B-955B-08AD14ED6B7B}"/>
    <dgm:cxn modelId="{94808BA0-8424-4195-8501-B82066171913}" srcId="{7D689C6D-215A-4061-950F-D2B50FE031ED}" destId="{0B3179CF-1808-4AF2-9A23-49E161367459}" srcOrd="1" destOrd="0" parTransId="{2D24B58D-ECC0-414F-88E2-1FA26FA49646}" sibTransId="{A02524DA-C7FD-4709-B720-3BCFA2DB31B2}"/>
    <dgm:cxn modelId="{B9C76D5F-79BC-4A42-8797-400498C4D285}" type="presOf" srcId="{0E767B01-13C3-462A-A480-36847BE14600}" destId="{802AFF8F-A710-40F3-A00D-100F373737B8}" srcOrd="0" destOrd="0" presId="urn:microsoft.com/office/officeart/2005/8/layout/default"/>
    <dgm:cxn modelId="{3C0822F7-D8CD-4872-84D5-E34632DDAE60}" type="presOf" srcId="{1EE2DD4F-7CF7-48E0-8C07-1B8F9C6DE597}" destId="{69BA46AD-DF0A-4BBD-9AEE-440738E97DD1}" srcOrd="0" destOrd="0" presId="urn:microsoft.com/office/officeart/2005/8/layout/default"/>
    <dgm:cxn modelId="{27F1A402-1A45-4AF4-AFC7-DC2029A79EB6}" srcId="{7D689C6D-215A-4061-950F-D2B50FE031ED}" destId="{1BDE75C6-E49C-4C0D-9B54-AB332D07C5E8}" srcOrd="4" destOrd="0" parTransId="{E5115DE1-C972-4F14-A74B-1401CCB6B57B}" sibTransId="{32D81B97-ED1A-468A-9BC0-2FC6C790C948}"/>
    <dgm:cxn modelId="{4A9363D7-6F17-4967-BEA7-4A4836B17612}" srcId="{7D689C6D-215A-4061-950F-D2B50FE031ED}" destId="{3A8CBA77-9507-450C-B749-09391EAA24FE}" srcOrd="11" destOrd="0" parTransId="{6CBFF13A-D599-4368-A37E-FE62A66B93D6}" sibTransId="{F02E218C-C8DB-46D1-8FF6-1B27AB70FCF6}"/>
    <dgm:cxn modelId="{C37A3538-FC00-46BC-8E13-33BB9B2D8D72}" srcId="{7D689C6D-215A-4061-950F-D2B50FE031ED}" destId="{53967C97-45EB-4DD3-90B7-0B27D694F559}" srcOrd="6" destOrd="0" parTransId="{365976D7-5454-40E8-87F5-C8E3C297E915}" sibTransId="{908CEFEE-78EA-4900-8633-47788A31EF4C}"/>
    <dgm:cxn modelId="{5DDB72BD-CE94-4057-A85D-9A5F62DDBE3B}" type="presOf" srcId="{2C2E5B9D-E9D8-4E37-A637-A083546A9180}" destId="{4A6790DC-AD1E-4AFA-8140-229A8E294918}" srcOrd="0" destOrd="0" presId="urn:microsoft.com/office/officeart/2005/8/layout/default"/>
    <dgm:cxn modelId="{A6E48A2D-0809-4E9C-A2DA-4D02E755CB94}" type="presOf" srcId="{8CABA663-F140-4381-A837-528457B523EF}" destId="{D9A0A614-79EC-42F7-A674-B82117D4894F}" srcOrd="0" destOrd="0" presId="urn:microsoft.com/office/officeart/2005/8/layout/default"/>
    <dgm:cxn modelId="{27ED84F4-B490-420A-A4F6-6BE26392A0A7}" srcId="{7D689C6D-215A-4061-950F-D2B50FE031ED}" destId="{1E8D236F-3381-450A-8AC6-8A58F9383057}" srcOrd="9" destOrd="0" parTransId="{2B781FFA-E304-42B3-A887-AF9EDCEA7779}" sibTransId="{D376DCC2-24D7-4A93-A805-643B767571F4}"/>
    <dgm:cxn modelId="{E2433681-0A45-475A-B7A4-B987DB1FE173}" srcId="{7D689C6D-215A-4061-950F-D2B50FE031ED}" destId="{1EE2DD4F-7CF7-48E0-8C07-1B8F9C6DE597}" srcOrd="5" destOrd="0" parTransId="{47C13694-4136-4579-9E57-294F80AFBD05}" sibTransId="{BD2EED37-13E9-4B86-A133-FC27D313D7E9}"/>
    <dgm:cxn modelId="{34794073-5DB8-4376-81FD-62C5580AE56C}" type="presOf" srcId="{53967C97-45EB-4DD3-90B7-0B27D694F559}" destId="{12A3D154-DC56-44D7-ADBF-D1C4D58ED58A}" srcOrd="0" destOrd="0" presId="urn:microsoft.com/office/officeart/2005/8/layout/default"/>
    <dgm:cxn modelId="{34FE9F40-55B7-4F47-A574-E13F6FC64F72}" type="presOf" srcId="{C68AB37A-53D0-4D22-A99A-2423E0AA25C6}" destId="{D130A27F-5689-4129-A5C8-1E2E8D1BAED4}" srcOrd="0" destOrd="0" presId="urn:microsoft.com/office/officeart/2005/8/layout/default"/>
    <dgm:cxn modelId="{553F8FA9-AB7E-44B9-874B-CDAAED1B40E5}" srcId="{7D689C6D-215A-4061-950F-D2B50FE031ED}" destId="{C68AB37A-53D0-4D22-A99A-2423E0AA25C6}" srcOrd="2" destOrd="0" parTransId="{D47E6F32-DB4F-489D-820F-1E9BF0BD5FFA}" sibTransId="{5150393B-3B97-426F-A538-E72D9244B5D6}"/>
    <dgm:cxn modelId="{A40CD3A1-7AC9-4CCB-B04F-E39581116645}" type="presOf" srcId="{7064D6C3-D3C5-48BB-ABE8-9B6F4E5F0A72}" destId="{BC96A9CA-1CEB-4AF6-A87C-FBD3AB402411}" srcOrd="0" destOrd="0" presId="urn:microsoft.com/office/officeart/2005/8/layout/default"/>
    <dgm:cxn modelId="{3D36074A-B81B-4635-9A83-7B935C07F261}" srcId="{7D689C6D-215A-4061-950F-D2B50FE031ED}" destId="{8CABA663-F140-4381-A837-528457B523EF}" srcOrd="3" destOrd="0" parTransId="{1C54E34D-E3D9-4C65-BD2A-42EED59508D1}" sibTransId="{EE0C9CAE-6B9F-40BA-9F5D-9FA192A2583E}"/>
    <dgm:cxn modelId="{224463F9-6B0B-4440-9156-F2F42B09B399}" type="presOf" srcId="{3A8CBA77-9507-450C-B749-09391EAA24FE}" destId="{B2FBFE26-588B-492E-B1FE-21431A42D6FE}" srcOrd="0" destOrd="0" presId="urn:microsoft.com/office/officeart/2005/8/layout/default"/>
    <dgm:cxn modelId="{EBB9516F-8D19-4C6C-8C79-BE86975CEA5A}" type="presParOf" srcId="{3C5A676D-11A3-40AD-B0C0-98AA55E96A4D}" destId="{A33118F3-006D-4DE0-85D7-BEF5B6ED5873}" srcOrd="0" destOrd="0" presId="urn:microsoft.com/office/officeart/2005/8/layout/default"/>
    <dgm:cxn modelId="{0344E138-6C04-44F9-90FC-74E5AE2690F5}" type="presParOf" srcId="{3C5A676D-11A3-40AD-B0C0-98AA55E96A4D}" destId="{ED37F170-9829-48EA-8EBA-6F9CF988D086}" srcOrd="1" destOrd="0" presId="urn:microsoft.com/office/officeart/2005/8/layout/default"/>
    <dgm:cxn modelId="{341A16BC-F127-4037-BD03-FC88367EB2B3}" type="presParOf" srcId="{3C5A676D-11A3-40AD-B0C0-98AA55E96A4D}" destId="{7685899C-38FE-4CB4-8B7F-2C3F43DD35D1}" srcOrd="2" destOrd="0" presId="urn:microsoft.com/office/officeart/2005/8/layout/default"/>
    <dgm:cxn modelId="{10B05E66-3F8E-4CFA-8F20-AF784F1DE7C6}" type="presParOf" srcId="{3C5A676D-11A3-40AD-B0C0-98AA55E96A4D}" destId="{853257FC-53A7-41E2-A65B-84FCEABD6802}" srcOrd="3" destOrd="0" presId="urn:microsoft.com/office/officeart/2005/8/layout/default"/>
    <dgm:cxn modelId="{BA34F0D6-EB03-45E3-AB68-3C10F30D984B}" type="presParOf" srcId="{3C5A676D-11A3-40AD-B0C0-98AA55E96A4D}" destId="{D130A27F-5689-4129-A5C8-1E2E8D1BAED4}" srcOrd="4" destOrd="0" presId="urn:microsoft.com/office/officeart/2005/8/layout/default"/>
    <dgm:cxn modelId="{90A7CD65-AA6B-43B8-B5D2-2474A6046E90}" type="presParOf" srcId="{3C5A676D-11A3-40AD-B0C0-98AA55E96A4D}" destId="{7AC5A7A6-39BB-4862-9179-92A64503AD24}" srcOrd="5" destOrd="0" presId="urn:microsoft.com/office/officeart/2005/8/layout/default"/>
    <dgm:cxn modelId="{2632B93B-1F88-4E25-BC56-F888768DF5D4}" type="presParOf" srcId="{3C5A676D-11A3-40AD-B0C0-98AA55E96A4D}" destId="{D9A0A614-79EC-42F7-A674-B82117D4894F}" srcOrd="6" destOrd="0" presId="urn:microsoft.com/office/officeart/2005/8/layout/default"/>
    <dgm:cxn modelId="{FFAB0BD0-4B25-4A4F-8300-25A59A46DF9B}" type="presParOf" srcId="{3C5A676D-11A3-40AD-B0C0-98AA55E96A4D}" destId="{A2AD23F2-1FB6-4CB6-A59B-48DBACFA1E36}" srcOrd="7" destOrd="0" presId="urn:microsoft.com/office/officeart/2005/8/layout/default"/>
    <dgm:cxn modelId="{9E96756B-DC45-4E18-9125-ED8F4D2D7123}" type="presParOf" srcId="{3C5A676D-11A3-40AD-B0C0-98AA55E96A4D}" destId="{327274FD-849A-4253-A88C-49EA9C8EC748}" srcOrd="8" destOrd="0" presId="urn:microsoft.com/office/officeart/2005/8/layout/default"/>
    <dgm:cxn modelId="{377113EB-9F26-4A6D-A72B-32B51F78495C}" type="presParOf" srcId="{3C5A676D-11A3-40AD-B0C0-98AA55E96A4D}" destId="{BF9480DF-7708-4F28-AB36-28724565F072}" srcOrd="9" destOrd="0" presId="urn:microsoft.com/office/officeart/2005/8/layout/default"/>
    <dgm:cxn modelId="{B1E69F72-25F6-440B-9285-6D3FB7716A7E}" type="presParOf" srcId="{3C5A676D-11A3-40AD-B0C0-98AA55E96A4D}" destId="{69BA46AD-DF0A-4BBD-9AEE-440738E97DD1}" srcOrd="10" destOrd="0" presId="urn:microsoft.com/office/officeart/2005/8/layout/default"/>
    <dgm:cxn modelId="{28AEA72E-B042-4D3B-9382-57488528E87E}" type="presParOf" srcId="{3C5A676D-11A3-40AD-B0C0-98AA55E96A4D}" destId="{38C5E5AD-97B1-468F-8689-E19F00FEE7F1}" srcOrd="11" destOrd="0" presId="urn:microsoft.com/office/officeart/2005/8/layout/default"/>
    <dgm:cxn modelId="{233F4F64-C431-4396-AFD7-A4F4BC6F3E0C}" type="presParOf" srcId="{3C5A676D-11A3-40AD-B0C0-98AA55E96A4D}" destId="{12A3D154-DC56-44D7-ADBF-D1C4D58ED58A}" srcOrd="12" destOrd="0" presId="urn:microsoft.com/office/officeart/2005/8/layout/default"/>
    <dgm:cxn modelId="{C5D09338-069C-4392-9DE3-910C6536A0F0}" type="presParOf" srcId="{3C5A676D-11A3-40AD-B0C0-98AA55E96A4D}" destId="{E9B9CFCC-83C0-4F3A-B471-7A937CB85CDA}" srcOrd="13" destOrd="0" presId="urn:microsoft.com/office/officeart/2005/8/layout/default"/>
    <dgm:cxn modelId="{295D404F-A80D-4E74-AC96-82660A306901}" type="presParOf" srcId="{3C5A676D-11A3-40AD-B0C0-98AA55E96A4D}" destId="{BC96A9CA-1CEB-4AF6-A87C-FBD3AB402411}" srcOrd="14" destOrd="0" presId="urn:microsoft.com/office/officeart/2005/8/layout/default"/>
    <dgm:cxn modelId="{09F8BA21-8848-4674-BC9D-0D99D3F4120B}" type="presParOf" srcId="{3C5A676D-11A3-40AD-B0C0-98AA55E96A4D}" destId="{C7FAE7CC-78BC-43D4-AB69-7D7DF2438182}" srcOrd="15" destOrd="0" presId="urn:microsoft.com/office/officeart/2005/8/layout/default"/>
    <dgm:cxn modelId="{C7776400-7CF3-41CD-90ED-8229E8FFA967}" type="presParOf" srcId="{3C5A676D-11A3-40AD-B0C0-98AA55E96A4D}" destId="{802AFF8F-A710-40F3-A00D-100F373737B8}" srcOrd="16" destOrd="0" presId="urn:microsoft.com/office/officeart/2005/8/layout/default"/>
    <dgm:cxn modelId="{644E4B6F-E7D2-405A-BE82-86037DD16278}" type="presParOf" srcId="{3C5A676D-11A3-40AD-B0C0-98AA55E96A4D}" destId="{9D7449AA-C368-4B37-B1BC-B8324ED21AA6}" srcOrd="17" destOrd="0" presId="urn:microsoft.com/office/officeart/2005/8/layout/default"/>
    <dgm:cxn modelId="{8025371C-CD95-4B7B-89E3-EB767C0F8DCF}" type="presParOf" srcId="{3C5A676D-11A3-40AD-B0C0-98AA55E96A4D}" destId="{D5B814DB-2B46-4BBC-98D8-8038F299A82F}" srcOrd="18" destOrd="0" presId="urn:microsoft.com/office/officeart/2005/8/layout/default"/>
    <dgm:cxn modelId="{668FAB8D-D91E-4830-B80B-CDDE5EA8981B}" type="presParOf" srcId="{3C5A676D-11A3-40AD-B0C0-98AA55E96A4D}" destId="{0254AA83-F239-46A8-9A87-1EB1FB0B79F9}" srcOrd="19" destOrd="0" presId="urn:microsoft.com/office/officeart/2005/8/layout/default"/>
    <dgm:cxn modelId="{21B1834C-71FB-430C-87E6-9C2DCFE59E9F}" type="presParOf" srcId="{3C5A676D-11A3-40AD-B0C0-98AA55E96A4D}" destId="{4A6790DC-AD1E-4AFA-8140-229A8E294918}" srcOrd="20" destOrd="0" presId="urn:microsoft.com/office/officeart/2005/8/layout/default"/>
    <dgm:cxn modelId="{12AF7E73-985E-4245-8CD4-C1FED0F565A2}" type="presParOf" srcId="{3C5A676D-11A3-40AD-B0C0-98AA55E96A4D}" destId="{492FE81D-A208-4F23-84F8-A3482D629F32}" srcOrd="21" destOrd="0" presId="urn:microsoft.com/office/officeart/2005/8/layout/default"/>
    <dgm:cxn modelId="{655E6E1E-08B3-47CC-BF23-ED8B0DEBD85C}" type="presParOf" srcId="{3C5A676D-11A3-40AD-B0C0-98AA55E96A4D}" destId="{B2FBFE26-588B-492E-B1FE-21431A42D6FE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771A9CD-4DDF-4B27-9E94-5CB40DB9AAD1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F0A94416-8C6F-4D79-A991-F6AC86A29420}">
      <dgm:prSet phldrT="[Text]" phldr="1"/>
      <dgm:spPr>
        <a:solidFill>
          <a:schemeClr val="accent3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0A86755B-3C36-4422-8604-B863FCA55CAA}" type="parTrans" cxnId="{F731564C-CC3F-45FA-8415-D594F386CE5D}">
      <dgm:prSet/>
      <dgm:spPr/>
      <dgm:t>
        <a:bodyPr/>
        <a:lstStyle/>
        <a:p>
          <a:endParaRPr lang="cs-CZ"/>
        </a:p>
      </dgm:t>
    </dgm:pt>
    <dgm:pt modelId="{354E20E4-5BAF-4AB7-8E6D-32325E54C7C5}" type="sibTrans" cxnId="{F731564C-CC3F-45FA-8415-D594F386CE5D}">
      <dgm:prSet/>
      <dgm:spPr/>
      <dgm:t>
        <a:bodyPr/>
        <a:lstStyle/>
        <a:p>
          <a:endParaRPr lang="cs-CZ"/>
        </a:p>
      </dgm:t>
    </dgm:pt>
    <dgm:pt modelId="{FB4666AE-222A-4937-803A-B55CBAAF021F}" type="pres">
      <dgm:prSet presAssocID="{1771A9CD-4DDF-4B27-9E94-5CB40DB9AAD1}" presName="linearFlow" presStyleCnt="0">
        <dgm:presLayoutVars>
          <dgm:dir/>
          <dgm:resizeHandles val="exact"/>
        </dgm:presLayoutVars>
      </dgm:prSet>
      <dgm:spPr/>
    </dgm:pt>
    <dgm:pt modelId="{EED08C83-1791-4DC1-A222-433A388BF03C}" type="pres">
      <dgm:prSet presAssocID="{F0A94416-8C6F-4D79-A991-F6AC86A29420}" presName="composite" presStyleCnt="0"/>
      <dgm:spPr/>
    </dgm:pt>
    <dgm:pt modelId="{86AEA3DF-38AB-4E13-8CA8-117E17F2CCE7}" type="pres">
      <dgm:prSet presAssocID="{F0A94416-8C6F-4D79-A991-F6AC86A29420}" presName="imgShp" presStyleLbl="fgImgPlace1" presStyleIdx="0" presStyleCnt="1" custScaleX="171081" custScaleY="151965" custLinFactNeighborX="-20967" custLinFactNeighborY="-18"/>
      <dgm:spPr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50B1D446-EAA6-4F00-BBCB-DCA85751246A}" type="pres">
      <dgm:prSet presAssocID="{F0A94416-8C6F-4D79-A991-F6AC86A29420}" presName="txShp" presStyleLbl="node1" presStyleIdx="0" presStyleCnt="1" custScaleX="150376" custScaleY="72707" custLinFactNeighborX="-12649" custLinFactNeighborY="19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731564C-CC3F-45FA-8415-D594F386CE5D}" srcId="{1771A9CD-4DDF-4B27-9E94-5CB40DB9AAD1}" destId="{F0A94416-8C6F-4D79-A991-F6AC86A29420}" srcOrd="0" destOrd="0" parTransId="{0A86755B-3C36-4422-8604-B863FCA55CAA}" sibTransId="{354E20E4-5BAF-4AB7-8E6D-32325E54C7C5}"/>
    <dgm:cxn modelId="{FEF687A6-3473-439C-AE61-88AC00C18940}" type="presOf" srcId="{F0A94416-8C6F-4D79-A991-F6AC86A29420}" destId="{50B1D446-EAA6-4F00-BBCB-DCA85751246A}" srcOrd="0" destOrd="0" presId="urn:microsoft.com/office/officeart/2005/8/layout/vList3"/>
    <dgm:cxn modelId="{2AF410E0-083A-4A07-B7A4-B9402B8E8AAF}" type="presOf" srcId="{1771A9CD-4DDF-4B27-9E94-5CB40DB9AAD1}" destId="{FB4666AE-222A-4937-803A-B55CBAAF021F}" srcOrd="0" destOrd="0" presId="urn:microsoft.com/office/officeart/2005/8/layout/vList3"/>
    <dgm:cxn modelId="{7B7F2CDA-1290-4387-B468-B5A2B6107F7F}" type="presParOf" srcId="{FB4666AE-222A-4937-803A-B55CBAAF021F}" destId="{EED08C83-1791-4DC1-A222-433A388BF03C}" srcOrd="0" destOrd="0" presId="urn:microsoft.com/office/officeart/2005/8/layout/vList3"/>
    <dgm:cxn modelId="{2980478E-35F3-4D33-BE01-D18580B8D218}" type="presParOf" srcId="{EED08C83-1791-4DC1-A222-433A388BF03C}" destId="{86AEA3DF-38AB-4E13-8CA8-117E17F2CCE7}" srcOrd="0" destOrd="0" presId="urn:microsoft.com/office/officeart/2005/8/layout/vList3"/>
    <dgm:cxn modelId="{8CD1B690-6BBB-4B94-B3FE-F3579E909C5C}" type="presParOf" srcId="{EED08C83-1791-4DC1-A222-433A388BF03C}" destId="{50B1D446-EAA6-4F00-BBCB-DCA85751246A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771A9CD-4DDF-4B27-9E94-5CB40DB9AAD1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F0A94416-8C6F-4D79-A991-F6AC86A29420}">
      <dgm:prSet phldrT="[Text]" phldr="1"/>
      <dgm:spPr>
        <a:solidFill>
          <a:schemeClr val="accent3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0A86755B-3C36-4422-8604-B863FCA55CAA}" type="parTrans" cxnId="{F731564C-CC3F-45FA-8415-D594F386CE5D}">
      <dgm:prSet/>
      <dgm:spPr/>
      <dgm:t>
        <a:bodyPr/>
        <a:lstStyle/>
        <a:p>
          <a:endParaRPr lang="cs-CZ"/>
        </a:p>
      </dgm:t>
    </dgm:pt>
    <dgm:pt modelId="{354E20E4-5BAF-4AB7-8E6D-32325E54C7C5}" type="sibTrans" cxnId="{F731564C-CC3F-45FA-8415-D594F386CE5D}">
      <dgm:prSet/>
      <dgm:spPr/>
      <dgm:t>
        <a:bodyPr/>
        <a:lstStyle/>
        <a:p>
          <a:endParaRPr lang="cs-CZ"/>
        </a:p>
      </dgm:t>
    </dgm:pt>
    <dgm:pt modelId="{FB4666AE-222A-4937-803A-B55CBAAF021F}" type="pres">
      <dgm:prSet presAssocID="{1771A9CD-4DDF-4B27-9E94-5CB40DB9AAD1}" presName="linearFlow" presStyleCnt="0">
        <dgm:presLayoutVars>
          <dgm:dir/>
          <dgm:resizeHandles val="exact"/>
        </dgm:presLayoutVars>
      </dgm:prSet>
      <dgm:spPr/>
    </dgm:pt>
    <dgm:pt modelId="{EED08C83-1791-4DC1-A222-433A388BF03C}" type="pres">
      <dgm:prSet presAssocID="{F0A94416-8C6F-4D79-A991-F6AC86A29420}" presName="composite" presStyleCnt="0"/>
      <dgm:spPr/>
    </dgm:pt>
    <dgm:pt modelId="{86AEA3DF-38AB-4E13-8CA8-117E17F2CCE7}" type="pres">
      <dgm:prSet presAssocID="{F0A94416-8C6F-4D79-A991-F6AC86A29420}" presName="imgShp" presStyleLbl="fgImgPlace1" presStyleIdx="0" presStyleCnt="1" custScaleX="171081" custScaleY="151965" custLinFactNeighborX="4781" custLinFactNeighborY="1283"/>
      <dgm:spPr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50B1D446-EAA6-4F00-BBCB-DCA85751246A}" type="pres">
      <dgm:prSet presAssocID="{F0A94416-8C6F-4D79-A991-F6AC86A29420}" presName="txShp" presStyleLbl="node1" presStyleIdx="0" presStyleCnt="1" custScaleX="150376" custScaleY="72707" custLinFactNeighborX="-12649" custLinFactNeighborY="19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731564C-CC3F-45FA-8415-D594F386CE5D}" srcId="{1771A9CD-4DDF-4B27-9E94-5CB40DB9AAD1}" destId="{F0A94416-8C6F-4D79-A991-F6AC86A29420}" srcOrd="0" destOrd="0" parTransId="{0A86755B-3C36-4422-8604-B863FCA55CAA}" sibTransId="{354E20E4-5BAF-4AB7-8E6D-32325E54C7C5}"/>
    <dgm:cxn modelId="{DE6C0165-CF58-47F1-8E4C-8E77AC568696}" type="presOf" srcId="{F0A94416-8C6F-4D79-A991-F6AC86A29420}" destId="{50B1D446-EAA6-4F00-BBCB-DCA85751246A}" srcOrd="0" destOrd="0" presId="urn:microsoft.com/office/officeart/2005/8/layout/vList3"/>
    <dgm:cxn modelId="{D0690A94-BA0A-4193-A6C1-0842F196C7C2}" type="presOf" srcId="{1771A9CD-4DDF-4B27-9E94-5CB40DB9AAD1}" destId="{FB4666AE-222A-4937-803A-B55CBAAF021F}" srcOrd="0" destOrd="0" presId="urn:microsoft.com/office/officeart/2005/8/layout/vList3"/>
    <dgm:cxn modelId="{CCAFF212-E602-4587-8AFB-717D8658BEDD}" type="presParOf" srcId="{FB4666AE-222A-4937-803A-B55CBAAF021F}" destId="{EED08C83-1791-4DC1-A222-433A388BF03C}" srcOrd="0" destOrd="0" presId="urn:microsoft.com/office/officeart/2005/8/layout/vList3"/>
    <dgm:cxn modelId="{DC4016C1-AB88-4F37-87B9-10728837AAFC}" type="presParOf" srcId="{EED08C83-1791-4DC1-A222-433A388BF03C}" destId="{86AEA3DF-38AB-4E13-8CA8-117E17F2CCE7}" srcOrd="0" destOrd="0" presId="urn:microsoft.com/office/officeart/2005/8/layout/vList3"/>
    <dgm:cxn modelId="{94E3B99D-9561-43FB-AD86-46F8D7147E44}" type="presParOf" srcId="{EED08C83-1791-4DC1-A222-433A388BF03C}" destId="{50B1D446-EAA6-4F00-BBCB-DCA85751246A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771A9CD-4DDF-4B27-9E94-5CB40DB9AAD1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F0A94416-8C6F-4D79-A991-F6AC86A29420}">
      <dgm:prSet phldrT="[Text]" phldr="1"/>
      <dgm:spPr>
        <a:solidFill>
          <a:schemeClr val="accent3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354E20E4-5BAF-4AB7-8E6D-32325E54C7C5}" type="sibTrans" cxnId="{F731564C-CC3F-45FA-8415-D594F386CE5D}">
      <dgm:prSet/>
      <dgm:spPr/>
      <dgm:t>
        <a:bodyPr/>
        <a:lstStyle/>
        <a:p>
          <a:endParaRPr lang="cs-CZ"/>
        </a:p>
      </dgm:t>
    </dgm:pt>
    <dgm:pt modelId="{0A86755B-3C36-4422-8604-B863FCA55CAA}" type="parTrans" cxnId="{F731564C-CC3F-45FA-8415-D594F386CE5D}">
      <dgm:prSet/>
      <dgm:spPr/>
      <dgm:t>
        <a:bodyPr/>
        <a:lstStyle/>
        <a:p>
          <a:endParaRPr lang="cs-CZ"/>
        </a:p>
      </dgm:t>
    </dgm:pt>
    <dgm:pt modelId="{FB4666AE-222A-4937-803A-B55CBAAF021F}" type="pres">
      <dgm:prSet presAssocID="{1771A9CD-4DDF-4B27-9E94-5CB40DB9AAD1}" presName="linearFlow" presStyleCnt="0">
        <dgm:presLayoutVars>
          <dgm:dir/>
          <dgm:resizeHandles val="exact"/>
        </dgm:presLayoutVars>
      </dgm:prSet>
      <dgm:spPr/>
    </dgm:pt>
    <dgm:pt modelId="{EED08C83-1791-4DC1-A222-433A388BF03C}" type="pres">
      <dgm:prSet presAssocID="{F0A94416-8C6F-4D79-A991-F6AC86A29420}" presName="composite" presStyleCnt="0"/>
      <dgm:spPr/>
    </dgm:pt>
    <dgm:pt modelId="{86AEA3DF-38AB-4E13-8CA8-117E17F2CCE7}" type="pres">
      <dgm:prSet presAssocID="{F0A94416-8C6F-4D79-A991-F6AC86A29420}" presName="imgShp" presStyleLbl="fgImgPlace1" presStyleIdx="0" presStyleCnt="1" custScaleX="171081" custScaleY="151965" custLinFactNeighborX="-20967" custLinFactNeighborY="-18"/>
      <dgm:spPr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50B1D446-EAA6-4F00-BBCB-DCA85751246A}" type="pres">
      <dgm:prSet presAssocID="{F0A94416-8C6F-4D79-A991-F6AC86A29420}" presName="txShp" presStyleLbl="node1" presStyleIdx="0" presStyleCnt="1" custScaleX="150376" custScaleY="72707" custLinFactNeighborX="-12649" custLinFactNeighborY="19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731564C-CC3F-45FA-8415-D594F386CE5D}" srcId="{1771A9CD-4DDF-4B27-9E94-5CB40DB9AAD1}" destId="{F0A94416-8C6F-4D79-A991-F6AC86A29420}" srcOrd="0" destOrd="0" parTransId="{0A86755B-3C36-4422-8604-B863FCA55CAA}" sibTransId="{354E20E4-5BAF-4AB7-8E6D-32325E54C7C5}"/>
    <dgm:cxn modelId="{F2A3F701-B304-4CA4-BF09-D1F0E4243D51}" type="presOf" srcId="{F0A94416-8C6F-4D79-A991-F6AC86A29420}" destId="{50B1D446-EAA6-4F00-BBCB-DCA85751246A}" srcOrd="0" destOrd="0" presId="urn:microsoft.com/office/officeart/2005/8/layout/vList3"/>
    <dgm:cxn modelId="{57483F22-43E5-461D-A9DC-96F2B6F5B067}" type="presOf" srcId="{1771A9CD-4DDF-4B27-9E94-5CB40DB9AAD1}" destId="{FB4666AE-222A-4937-803A-B55CBAAF021F}" srcOrd="0" destOrd="0" presId="urn:microsoft.com/office/officeart/2005/8/layout/vList3"/>
    <dgm:cxn modelId="{C2BEFECF-96CF-45BF-BB54-6A1408B0183C}" type="presParOf" srcId="{FB4666AE-222A-4937-803A-B55CBAAF021F}" destId="{EED08C83-1791-4DC1-A222-433A388BF03C}" srcOrd="0" destOrd="0" presId="urn:microsoft.com/office/officeart/2005/8/layout/vList3"/>
    <dgm:cxn modelId="{054C94F0-FAE8-4EA7-99BC-3A0585B49050}" type="presParOf" srcId="{EED08C83-1791-4DC1-A222-433A388BF03C}" destId="{86AEA3DF-38AB-4E13-8CA8-117E17F2CCE7}" srcOrd="0" destOrd="0" presId="urn:microsoft.com/office/officeart/2005/8/layout/vList3"/>
    <dgm:cxn modelId="{3C2DDBF8-5D3E-4D5F-925A-E08FC85C2BBB}" type="presParOf" srcId="{EED08C83-1791-4DC1-A222-433A388BF03C}" destId="{50B1D446-EAA6-4F00-BBCB-DCA85751246A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771A9CD-4DDF-4B27-9E94-5CB40DB9AAD1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F0A94416-8C6F-4D79-A991-F6AC86A29420}">
      <dgm:prSet phldrT="[Text]" phldr="1"/>
      <dgm:spPr>
        <a:solidFill>
          <a:schemeClr val="accent3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0A86755B-3C36-4422-8604-B863FCA55CAA}" type="parTrans" cxnId="{F731564C-CC3F-45FA-8415-D594F386CE5D}">
      <dgm:prSet/>
      <dgm:spPr/>
      <dgm:t>
        <a:bodyPr/>
        <a:lstStyle/>
        <a:p>
          <a:endParaRPr lang="cs-CZ"/>
        </a:p>
      </dgm:t>
    </dgm:pt>
    <dgm:pt modelId="{354E20E4-5BAF-4AB7-8E6D-32325E54C7C5}" type="sibTrans" cxnId="{F731564C-CC3F-45FA-8415-D594F386CE5D}">
      <dgm:prSet/>
      <dgm:spPr/>
      <dgm:t>
        <a:bodyPr/>
        <a:lstStyle/>
        <a:p>
          <a:endParaRPr lang="cs-CZ"/>
        </a:p>
      </dgm:t>
    </dgm:pt>
    <dgm:pt modelId="{FB4666AE-222A-4937-803A-B55CBAAF021F}" type="pres">
      <dgm:prSet presAssocID="{1771A9CD-4DDF-4B27-9E94-5CB40DB9AAD1}" presName="linearFlow" presStyleCnt="0">
        <dgm:presLayoutVars>
          <dgm:dir/>
          <dgm:resizeHandles val="exact"/>
        </dgm:presLayoutVars>
      </dgm:prSet>
      <dgm:spPr/>
    </dgm:pt>
    <dgm:pt modelId="{EED08C83-1791-4DC1-A222-433A388BF03C}" type="pres">
      <dgm:prSet presAssocID="{F0A94416-8C6F-4D79-A991-F6AC86A29420}" presName="composite" presStyleCnt="0"/>
      <dgm:spPr/>
    </dgm:pt>
    <dgm:pt modelId="{86AEA3DF-38AB-4E13-8CA8-117E17F2CCE7}" type="pres">
      <dgm:prSet presAssocID="{F0A94416-8C6F-4D79-A991-F6AC86A29420}" presName="imgShp" presStyleLbl="fgImgPlace1" presStyleIdx="0" presStyleCnt="1" custScaleX="171081" custScaleY="151965" custLinFactNeighborX="-20967" custLinFactNeighborY="-18"/>
      <dgm:spPr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50B1D446-EAA6-4F00-BBCB-DCA85751246A}" type="pres">
      <dgm:prSet presAssocID="{F0A94416-8C6F-4D79-A991-F6AC86A29420}" presName="txShp" presStyleLbl="node1" presStyleIdx="0" presStyleCnt="1" custScaleX="150376" custScaleY="72707" custLinFactNeighborX="-12649" custLinFactNeighborY="19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731564C-CC3F-45FA-8415-D594F386CE5D}" srcId="{1771A9CD-4DDF-4B27-9E94-5CB40DB9AAD1}" destId="{F0A94416-8C6F-4D79-A991-F6AC86A29420}" srcOrd="0" destOrd="0" parTransId="{0A86755B-3C36-4422-8604-B863FCA55CAA}" sibTransId="{354E20E4-5BAF-4AB7-8E6D-32325E54C7C5}"/>
    <dgm:cxn modelId="{D4F03A59-9F7E-476E-9D79-14183F03A22E}" type="presOf" srcId="{1771A9CD-4DDF-4B27-9E94-5CB40DB9AAD1}" destId="{FB4666AE-222A-4937-803A-B55CBAAF021F}" srcOrd="0" destOrd="0" presId="urn:microsoft.com/office/officeart/2005/8/layout/vList3"/>
    <dgm:cxn modelId="{3489B5AD-1F59-4FCA-B2E1-88EE57D5A95A}" type="presOf" srcId="{F0A94416-8C6F-4D79-A991-F6AC86A29420}" destId="{50B1D446-EAA6-4F00-BBCB-DCA85751246A}" srcOrd="0" destOrd="0" presId="urn:microsoft.com/office/officeart/2005/8/layout/vList3"/>
    <dgm:cxn modelId="{2DFC416F-DA9C-4396-97F1-40BB39BB9892}" type="presParOf" srcId="{FB4666AE-222A-4937-803A-B55CBAAF021F}" destId="{EED08C83-1791-4DC1-A222-433A388BF03C}" srcOrd="0" destOrd="0" presId="urn:microsoft.com/office/officeart/2005/8/layout/vList3"/>
    <dgm:cxn modelId="{DD756955-B21E-4BB0-9011-4D1094E675E6}" type="presParOf" srcId="{EED08C83-1791-4DC1-A222-433A388BF03C}" destId="{86AEA3DF-38AB-4E13-8CA8-117E17F2CCE7}" srcOrd="0" destOrd="0" presId="urn:microsoft.com/office/officeart/2005/8/layout/vList3"/>
    <dgm:cxn modelId="{C78F83F4-DA74-41D0-ABA3-058EE3DB2D5A}" type="presParOf" srcId="{EED08C83-1791-4DC1-A222-433A388BF03C}" destId="{50B1D446-EAA6-4F00-BBCB-DCA85751246A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xmlns="" relId="rId2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771A9CD-4DDF-4B27-9E94-5CB40DB9AAD1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F0A94416-8C6F-4D79-A991-F6AC86A29420}">
      <dgm:prSet phldrT="[Text]" phldr="1"/>
      <dgm:spPr>
        <a:solidFill>
          <a:schemeClr val="accent3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0A86755B-3C36-4422-8604-B863FCA55CAA}" type="parTrans" cxnId="{F731564C-CC3F-45FA-8415-D594F386CE5D}">
      <dgm:prSet/>
      <dgm:spPr/>
      <dgm:t>
        <a:bodyPr/>
        <a:lstStyle/>
        <a:p>
          <a:endParaRPr lang="cs-CZ"/>
        </a:p>
      </dgm:t>
    </dgm:pt>
    <dgm:pt modelId="{354E20E4-5BAF-4AB7-8E6D-32325E54C7C5}" type="sibTrans" cxnId="{F731564C-CC3F-45FA-8415-D594F386CE5D}">
      <dgm:prSet/>
      <dgm:spPr/>
      <dgm:t>
        <a:bodyPr/>
        <a:lstStyle/>
        <a:p>
          <a:endParaRPr lang="cs-CZ"/>
        </a:p>
      </dgm:t>
    </dgm:pt>
    <dgm:pt modelId="{FB4666AE-222A-4937-803A-B55CBAAF021F}" type="pres">
      <dgm:prSet presAssocID="{1771A9CD-4DDF-4B27-9E94-5CB40DB9AAD1}" presName="linearFlow" presStyleCnt="0">
        <dgm:presLayoutVars>
          <dgm:dir/>
          <dgm:resizeHandles val="exact"/>
        </dgm:presLayoutVars>
      </dgm:prSet>
      <dgm:spPr/>
    </dgm:pt>
    <dgm:pt modelId="{EED08C83-1791-4DC1-A222-433A388BF03C}" type="pres">
      <dgm:prSet presAssocID="{F0A94416-8C6F-4D79-A991-F6AC86A29420}" presName="composite" presStyleCnt="0"/>
      <dgm:spPr/>
    </dgm:pt>
    <dgm:pt modelId="{86AEA3DF-38AB-4E13-8CA8-117E17F2CCE7}" type="pres">
      <dgm:prSet presAssocID="{F0A94416-8C6F-4D79-A991-F6AC86A29420}" presName="imgShp" presStyleLbl="fgImgPlace1" presStyleIdx="0" presStyleCnt="1" custScaleX="171081" custScaleY="151965" custLinFactNeighborX="-20967" custLinFactNeighborY="-18"/>
      <dgm:spPr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50B1D446-EAA6-4F00-BBCB-DCA85751246A}" type="pres">
      <dgm:prSet presAssocID="{F0A94416-8C6F-4D79-A991-F6AC86A29420}" presName="txShp" presStyleLbl="node1" presStyleIdx="0" presStyleCnt="1" custScaleX="150376" custScaleY="72707" custLinFactNeighborX="-12649" custLinFactNeighborY="19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DE628B-EE41-46B0-9F38-E7F60184B185}" type="presOf" srcId="{F0A94416-8C6F-4D79-A991-F6AC86A29420}" destId="{50B1D446-EAA6-4F00-BBCB-DCA85751246A}" srcOrd="0" destOrd="0" presId="urn:microsoft.com/office/officeart/2005/8/layout/vList3"/>
    <dgm:cxn modelId="{F731564C-CC3F-45FA-8415-D594F386CE5D}" srcId="{1771A9CD-4DDF-4B27-9E94-5CB40DB9AAD1}" destId="{F0A94416-8C6F-4D79-A991-F6AC86A29420}" srcOrd="0" destOrd="0" parTransId="{0A86755B-3C36-4422-8604-B863FCA55CAA}" sibTransId="{354E20E4-5BAF-4AB7-8E6D-32325E54C7C5}"/>
    <dgm:cxn modelId="{E7FF3367-CF56-4FBE-B43D-41256FF9AEF8}" type="presOf" srcId="{1771A9CD-4DDF-4B27-9E94-5CB40DB9AAD1}" destId="{FB4666AE-222A-4937-803A-B55CBAAF021F}" srcOrd="0" destOrd="0" presId="urn:microsoft.com/office/officeart/2005/8/layout/vList3"/>
    <dgm:cxn modelId="{BD50E21E-DD1B-4E79-8BCE-436D462C442E}" type="presParOf" srcId="{FB4666AE-222A-4937-803A-B55CBAAF021F}" destId="{EED08C83-1791-4DC1-A222-433A388BF03C}" srcOrd="0" destOrd="0" presId="urn:microsoft.com/office/officeart/2005/8/layout/vList3"/>
    <dgm:cxn modelId="{CB3FFA3C-821A-485D-B89F-1B6B49AE9EAB}" type="presParOf" srcId="{EED08C83-1791-4DC1-A222-433A388BF03C}" destId="{86AEA3DF-38AB-4E13-8CA8-117E17F2CCE7}" srcOrd="0" destOrd="0" presId="urn:microsoft.com/office/officeart/2005/8/layout/vList3"/>
    <dgm:cxn modelId="{1A667097-2A91-4E41-8A45-1B242F39321A}" type="presParOf" srcId="{EED08C83-1791-4DC1-A222-433A388BF03C}" destId="{50B1D446-EAA6-4F00-BBCB-DCA85751246A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xmlns="" relId="rId2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771A9CD-4DDF-4B27-9E94-5CB40DB9AAD1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F0A94416-8C6F-4D79-A991-F6AC86A29420}">
      <dgm:prSet phldrT="[Text]" phldr="1"/>
      <dgm:spPr>
        <a:solidFill>
          <a:schemeClr val="accent3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0A86755B-3C36-4422-8604-B863FCA55CAA}" type="parTrans" cxnId="{F731564C-CC3F-45FA-8415-D594F386CE5D}">
      <dgm:prSet/>
      <dgm:spPr/>
      <dgm:t>
        <a:bodyPr/>
        <a:lstStyle/>
        <a:p>
          <a:endParaRPr lang="cs-CZ"/>
        </a:p>
      </dgm:t>
    </dgm:pt>
    <dgm:pt modelId="{354E20E4-5BAF-4AB7-8E6D-32325E54C7C5}" type="sibTrans" cxnId="{F731564C-CC3F-45FA-8415-D594F386CE5D}">
      <dgm:prSet/>
      <dgm:spPr/>
      <dgm:t>
        <a:bodyPr/>
        <a:lstStyle/>
        <a:p>
          <a:endParaRPr lang="cs-CZ"/>
        </a:p>
      </dgm:t>
    </dgm:pt>
    <dgm:pt modelId="{FB4666AE-222A-4937-803A-B55CBAAF021F}" type="pres">
      <dgm:prSet presAssocID="{1771A9CD-4DDF-4B27-9E94-5CB40DB9AAD1}" presName="linearFlow" presStyleCnt="0">
        <dgm:presLayoutVars>
          <dgm:dir/>
          <dgm:resizeHandles val="exact"/>
        </dgm:presLayoutVars>
      </dgm:prSet>
      <dgm:spPr/>
    </dgm:pt>
    <dgm:pt modelId="{EED08C83-1791-4DC1-A222-433A388BF03C}" type="pres">
      <dgm:prSet presAssocID="{F0A94416-8C6F-4D79-A991-F6AC86A29420}" presName="composite" presStyleCnt="0"/>
      <dgm:spPr/>
    </dgm:pt>
    <dgm:pt modelId="{86AEA3DF-38AB-4E13-8CA8-117E17F2CCE7}" type="pres">
      <dgm:prSet presAssocID="{F0A94416-8C6F-4D79-A991-F6AC86A29420}" presName="imgShp" presStyleLbl="fgImgPlace1" presStyleIdx="0" presStyleCnt="1" custScaleX="171081" custScaleY="151965" custLinFactNeighborX="-20967" custLinFactNeighborY="-18"/>
      <dgm:spPr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50B1D446-EAA6-4F00-BBCB-DCA85751246A}" type="pres">
      <dgm:prSet presAssocID="{F0A94416-8C6F-4D79-A991-F6AC86A29420}" presName="txShp" presStyleLbl="node1" presStyleIdx="0" presStyleCnt="1" custScaleX="150376" custScaleY="72707" custLinFactNeighborX="-12649" custLinFactNeighborY="19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D3AFEC3-9DD7-4625-8715-DBE4A0559B4F}" type="presOf" srcId="{1771A9CD-4DDF-4B27-9E94-5CB40DB9AAD1}" destId="{FB4666AE-222A-4937-803A-B55CBAAF021F}" srcOrd="0" destOrd="0" presId="urn:microsoft.com/office/officeart/2005/8/layout/vList3"/>
    <dgm:cxn modelId="{F731564C-CC3F-45FA-8415-D594F386CE5D}" srcId="{1771A9CD-4DDF-4B27-9E94-5CB40DB9AAD1}" destId="{F0A94416-8C6F-4D79-A991-F6AC86A29420}" srcOrd="0" destOrd="0" parTransId="{0A86755B-3C36-4422-8604-B863FCA55CAA}" sibTransId="{354E20E4-5BAF-4AB7-8E6D-32325E54C7C5}"/>
    <dgm:cxn modelId="{6CFBF056-1408-4E9E-A8FF-8FD6F7A844A4}" type="presOf" srcId="{F0A94416-8C6F-4D79-A991-F6AC86A29420}" destId="{50B1D446-EAA6-4F00-BBCB-DCA85751246A}" srcOrd="0" destOrd="0" presId="urn:microsoft.com/office/officeart/2005/8/layout/vList3"/>
    <dgm:cxn modelId="{375A3F4E-B868-4F30-9A71-A965BB448B26}" type="presParOf" srcId="{FB4666AE-222A-4937-803A-B55CBAAF021F}" destId="{EED08C83-1791-4DC1-A222-433A388BF03C}" srcOrd="0" destOrd="0" presId="urn:microsoft.com/office/officeart/2005/8/layout/vList3"/>
    <dgm:cxn modelId="{C653E8F9-1903-43F0-9ED1-B7CC30DA2063}" type="presParOf" srcId="{EED08C83-1791-4DC1-A222-433A388BF03C}" destId="{86AEA3DF-38AB-4E13-8CA8-117E17F2CCE7}" srcOrd="0" destOrd="0" presId="urn:microsoft.com/office/officeart/2005/8/layout/vList3"/>
    <dgm:cxn modelId="{BD4AAC7C-9621-4DB0-BEBA-D5A34C85561E}" type="presParOf" srcId="{EED08C83-1791-4DC1-A222-433A388BF03C}" destId="{50B1D446-EAA6-4F00-BBCB-DCA85751246A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xmlns="" relId="rId3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771A9CD-4DDF-4B27-9E94-5CB40DB9AAD1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F0A94416-8C6F-4D79-A991-F6AC86A29420}">
      <dgm:prSet phldrT="[Text]" phldr="1"/>
      <dgm:spPr>
        <a:solidFill>
          <a:schemeClr val="accent3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0A86755B-3C36-4422-8604-B863FCA55CAA}" type="parTrans" cxnId="{F731564C-CC3F-45FA-8415-D594F386CE5D}">
      <dgm:prSet/>
      <dgm:spPr/>
      <dgm:t>
        <a:bodyPr/>
        <a:lstStyle/>
        <a:p>
          <a:endParaRPr lang="cs-CZ"/>
        </a:p>
      </dgm:t>
    </dgm:pt>
    <dgm:pt modelId="{354E20E4-5BAF-4AB7-8E6D-32325E54C7C5}" type="sibTrans" cxnId="{F731564C-CC3F-45FA-8415-D594F386CE5D}">
      <dgm:prSet/>
      <dgm:spPr/>
      <dgm:t>
        <a:bodyPr/>
        <a:lstStyle/>
        <a:p>
          <a:endParaRPr lang="cs-CZ"/>
        </a:p>
      </dgm:t>
    </dgm:pt>
    <dgm:pt modelId="{FB4666AE-222A-4937-803A-B55CBAAF021F}" type="pres">
      <dgm:prSet presAssocID="{1771A9CD-4DDF-4B27-9E94-5CB40DB9AAD1}" presName="linearFlow" presStyleCnt="0">
        <dgm:presLayoutVars>
          <dgm:dir/>
          <dgm:resizeHandles val="exact"/>
        </dgm:presLayoutVars>
      </dgm:prSet>
      <dgm:spPr/>
    </dgm:pt>
    <dgm:pt modelId="{EED08C83-1791-4DC1-A222-433A388BF03C}" type="pres">
      <dgm:prSet presAssocID="{F0A94416-8C6F-4D79-A991-F6AC86A29420}" presName="composite" presStyleCnt="0"/>
      <dgm:spPr/>
    </dgm:pt>
    <dgm:pt modelId="{86AEA3DF-38AB-4E13-8CA8-117E17F2CCE7}" type="pres">
      <dgm:prSet presAssocID="{F0A94416-8C6F-4D79-A991-F6AC86A29420}" presName="imgShp" presStyleLbl="fgImgPlace1" presStyleIdx="0" presStyleCnt="1" custScaleX="171081" custScaleY="151965" custLinFactNeighborX="-20967" custLinFactNeighborY="-18"/>
      <dgm:spPr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50B1D446-EAA6-4F00-BBCB-DCA85751246A}" type="pres">
      <dgm:prSet presAssocID="{F0A94416-8C6F-4D79-A991-F6AC86A29420}" presName="txShp" presStyleLbl="node1" presStyleIdx="0" presStyleCnt="1" custScaleX="150376" custScaleY="72707" custLinFactNeighborX="-12649" custLinFactNeighborY="19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731564C-CC3F-45FA-8415-D594F386CE5D}" srcId="{1771A9CD-4DDF-4B27-9E94-5CB40DB9AAD1}" destId="{F0A94416-8C6F-4D79-A991-F6AC86A29420}" srcOrd="0" destOrd="0" parTransId="{0A86755B-3C36-4422-8604-B863FCA55CAA}" sibTransId="{354E20E4-5BAF-4AB7-8E6D-32325E54C7C5}"/>
    <dgm:cxn modelId="{F3B27F39-43C4-4BB0-8D96-F83723F64A06}" type="presOf" srcId="{1771A9CD-4DDF-4B27-9E94-5CB40DB9AAD1}" destId="{FB4666AE-222A-4937-803A-B55CBAAF021F}" srcOrd="0" destOrd="0" presId="urn:microsoft.com/office/officeart/2005/8/layout/vList3"/>
    <dgm:cxn modelId="{9E0ECE82-43BB-4842-957B-D2761720462C}" type="presOf" srcId="{F0A94416-8C6F-4D79-A991-F6AC86A29420}" destId="{50B1D446-EAA6-4F00-BBCB-DCA85751246A}" srcOrd="0" destOrd="0" presId="urn:microsoft.com/office/officeart/2005/8/layout/vList3"/>
    <dgm:cxn modelId="{FF3091AA-F508-43D0-8619-2C1FE7935E34}" type="presParOf" srcId="{FB4666AE-222A-4937-803A-B55CBAAF021F}" destId="{EED08C83-1791-4DC1-A222-433A388BF03C}" srcOrd="0" destOrd="0" presId="urn:microsoft.com/office/officeart/2005/8/layout/vList3"/>
    <dgm:cxn modelId="{F7829DE0-4F02-47BA-B86D-7188E9697D74}" type="presParOf" srcId="{EED08C83-1791-4DC1-A222-433A388BF03C}" destId="{86AEA3DF-38AB-4E13-8CA8-117E17F2CCE7}" srcOrd="0" destOrd="0" presId="urn:microsoft.com/office/officeart/2005/8/layout/vList3"/>
    <dgm:cxn modelId="{C23967AA-75A1-4927-832A-5746F08AAA22}" type="presParOf" srcId="{EED08C83-1791-4DC1-A222-433A388BF03C}" destId="{50B1D446-EAA6-4F00-BBCB-DCA85751246A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xmlns="" relId="rId3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1771A9CD-4DDF-4B27-9E94-5CB40DB9AAD1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F0A94416-8C6F-4D79-A991-F6AC86A29420}">
      <dgm:prSet phldrT="[Text]" phldr="1"/>
      <dgm:spPr>
        <a:solidFill>
          <a:schemeClr val="accent3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0A86755B-3C36-4422-8604-B863FCA55CAA}" type="parTrans" cxnId="{F731564C-CC3F-45FA-8415-D594F386CE5D}">
      <dgm:prSet/>
      <dgm:spPr/>
      <dgm:t>
        <a:bodyPr/>
        <a:lstStyle/>
        <a:p>
          <a:endParaRPr lang="cs-CZ"/>
        </a:p>
      </dgm:t>
    </dgm:pt>
    <dgm:pt modelId="{354E20E4-5BAF-4AB7-8E6D-32325E54C7C5}" type="sibTrans" cxnId="{F731564C-CC3F-45FA-8415-D594F386CE5D}">
      <dgm:prSet/>
      <dgm:spPr/>
      <dgm:t>
        <a:bodyPr/>
        <a:lstStyle/>
        <a:p>
          <a:endParaRPr lang="cs-CZ"/>
        </a:p>
      </dgm:t>
    </dgm:pt>
    <dgm:pt modelId="{FB4666AE-222A-4937-803A-B55CBAAF021F}" type="pres">
      <dgm:prSet presAssocID="{1771A9CD-4DDF-4B27-9E94-5CB40DB9AAD1}" presName="linearFlow" presStyleCnt="0">
        <dgm:presLayoutVars>
          <dgm:dir/>
          <dgm:resizeHandles val="exact"/>
        </dgm:presLayoutVars>
      </dgm:prSet>
      <dgm:spPr/>
    </dgm:pt>
    <dgm:pt modelId="{EED08C83-1791-4DC1-A222-433A388BF03C}" type="pres">
      <dgm:prSet presAssocID="{F0A94416-8C6F-4D79-A991-F6AC86A29420}" presName="composite" presStyleCnt="0"/>
      <dgm:spPr/>
    </dgm:pt>
    <dgm:pt modelId="{86AEA3DF-38AB-4E13-8CA8-117E17F2CCE7}" type="pres">
      <dgm:prSet presAssocID="{F0A94416-8C6F-4D79-A991-F6AC86A29420}" presName="imgShp" presStyleLbl="fgImgPlace1" presStyleIdx="0" presStyleCnt="1" custScaleX="171081" custScaleY="151965" custLinFactNeighborX="-20967" custLinFactNeighborY="-18"/>
      <dgm:spPr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50B1D446-EAA6-4F00-BBCB-DCA85751246A}" type="pres">
      <dgm:prSet presAssocID="{F0A94416-8C6F-4D79-A991-F6AC86A29420}" presName="txShp" presStyleLbl="node1" presStyleIdx="0" presStyleCnt="1" custScaleX="150376" custScaleY="72707" custLinFactNeighborX="-12649" custLinFactNeighborY="19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731564C-CC3F-45FA-8415-D594F386CE5D}" srcId="{1771A9CD-4DDF-4B27-9E94-5CB40DB9AAD1}" destId="{F0A94416-8C6F-4D79-A991-F6AC86A29420}" srcOrd="0" destOrd="0" parTransId="{0A86755B-3C36-4422-8604-B863FCA55CAA}" sibTransId="{354E20E4-5BAF-4AB7-8E6D-32325E54C7C5}"/>
    <dgm:cxn modelId="{9A01738F-53B1-4ED8-B87D-7453304A1FA9}" type="presOf" srcId="{F0A94416-8C6F-4D79-A991-F6AC86A29420}" destId="{50B1D446-EAA6-4F00-BBCB-DCA85751246A}" srcOrd="0" destOrd="0" presId="urn:microsoft.com/office/officeart/2005/8/layout/vList3"/>
    <dgm:cxn modelId="{C11440A7-069B-4803-8698-A07C80EAA87B}" type="presOf" srcId="{1771A9CD-4DDF-4B27-9E94-5CB40DB9AAD1}" destId="{FB4666AE-222A-4937-803A-B55CBAAF021F}" srcOrd="0" destOrd="0" presId="urn:microsoft.com/office/officeart/2005/8/layout/vList3"/>
    <dgm:cxn modelId="{3EBA0F9A-0BFF-4A18-8BCC-7F0C5BDCFD25}" type="presParOf" srcId="{FB4666AE-222A-4937-803A-B55CBAAF021F}" destId="{EED08C83-1791-4DC1-A222-433A388BF03C}" srcOrd="0" destOrd="0" presId="urn:microsoft.com/office/officeart/2005/8/layout/vList3"/>
    <dgm:cxn modelId="{42CCB080-A93D-4EC7-85FA-ADDE23034A36}" type="presParOf" srcId="{EED08C83-1791-4DC1-A222-433A388BF03C}" destId="{86AEA3DF-38AB-4E13-8CA8-117E17F2CCE7}" srcOrd="0" destOrd="0" presId="urn:microsoft.com/office/officeart/2005/8/layout/vList3"/>
    <dgm:cxn modelId="{41F84E2E-1B94-4B0E-912F-212D5236B074}" type="presParOf" srcId="{EED08C83-1791-4DC1-A222-433A388BF03C}" destId="{50B1D446-EAA6-4F00-BBCB-DCA85751246A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771A9CD-4DDF-4B27-9E94-5CB40DB9AAD1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F0A94416-8C6F-4D79-A991-F6AC86A29420}">
      <dgm:prSet phldrT="[Text]" phldr="1"/>
      <dgm:spPr>
        <a:solidFill>
          <a:schemeClr val="accent3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0A86755B-3C36-4422-8604-B863FCA55CAA}" type="parTrans" cxnId="{F731564C-CC3F-45FA-8415-D594F386CE5D}">
      <dgm:prSet/>
      <dgm:spPr/>
      <dgm:t>
        <a:bodyPr/>
        <a:lstStyle/>
        <a:p>
          <a:endParaRPr lang="cs-CZ"/>
        </a:p>
      </dgm:t>
    </dgm:pt>
    <dgm:pt modelId="{354E20E4-5BAF-4AB7-8E6D-32325E54C7C5}" type="sibTrans" cxnId="{F731564C-CC3F-45FA-8415-D594F386CE5D}">
      <dgm:prSet/>
      <dgm:spPr/>
      <dgm:t>
        <a:bodyPr/>
        <a:lstStyle/>
        <a:p>
          <a:endParaRPr lang="cs-CZ"/>
        </a:p>
      </dgm:t>
    </dgm:pt>
    <dgm:pt modelId="{FB4666AE-222A-4937-803A-B55CBAAF021F}" type="pres">
      <dgm:prSet presAssocID="{1771A9CD-4DDF-4B27-9E94-5CB40DB9AAD1}" presName="linearFlow" presStyleCnt="0">
        <dgm:presLayoutVars>
          <dgm:dir/>
          <dgm:resizeHandles val="exact"/>
        </dgm:presLayoutVars>
      </dgm:prSet>
      <dgm:spPr/>
    </dgm:pt>
    <dgm:pt modelId="{EED08C83-1791-4DC1-A222-433A388BF03C}" type="pres">
      <dgm:prSet presAssocID="{F0A94416-8C6F-4D79-A991-F6AC86A29420}" presName="composite" presStyleCnt="0"/>
      <dgm:spPr/>
    </dgm:pt>
    <dgm:pt modelId="{86AEA3DF-38AB-4E13-8CA8-117E17F2CCE7}" type="pres">
      <dgm:prSet presAssocID="{F0A94416-8C6F-4D79-A991-F6AC86A29420}" presName="imgShp" presStyleLbl="fgImgPlace1" presStyleIdx="0" presStyleCnt="1" custScaleX="171081" custScaleY="151965" custLinFactNeighborX="4781" custLinFactNeighborY="1283"/>
      <dgm:spPr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50B1D446-EAA6-4F00-BBCB-DCA85751246A}" type="pres">
      <dgm:prSet presAssocID="{F0A94416-8C6F-4D79-A991-F6AC86A29420}" presName="txShp" presStyleLbl="node1" presStyleIdx="0" presStyleCnt="1" custScaleX="150376" custScaleY="72707" custLinFactNeighborX="-12649" custLinFactNeighborY="19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DA951E1-2328-44F9-8536-111C322EEAC4}" type="presOf" srcId="{F0A94416-8C6F-4D79-A991-F6AC86A29420}" destId="{50B1D446-EAA6-4F00-BBCB-DCA85751246A}" srcOrd="0" destOrd="0" presId="urn:microsoft.com/office/officeart/2005/8/layout/vList3"/>
    <dgm:cxn modelId="{F731564C-CC3F-45FA-8415-D594F386CE5D}" srcId="{1771A9CD-4DDF-4B27-9E94-5CB40DB9AAD1}" destId="{F0A94416-8C6F-4D79-A991-F6AC86A29420}" srcOrd="0" destOrd="0" parTransId="{0A86755B-3C36-4422-8604-B863FCA55CAA}" sibTransId="{354E20E4-5BAF-4AB7-8E6D-32325E54C7C5}"/>
    <dgm:cxn modelId="{00B23070-42E5-40E9-844C-D8682A3A940C}" type="presOf" srcId="{1771A9CD-4DDF-4B27-9E94-5CB40DB9AAD1}" destId="{FB4666AE-222A-4937-803A-B55CBAAF021F}" srcOrd="0" destOrd="0" presId="urn:microsoft.com/office/officeart/2005/8/layout/vList3"/>
    <dgm:cxn modelId="{3AB41587-B9A2-40B0-BFE6-7471BB1DDECF}" type="presParOf" srcId="{FB4666AE-222A-4937-803A-B55CBAAF021F}" destId="{EED08C83-1791-4DC1-A222-433A388BF03C}" srcOrd="0" destOrd="0" presId="urn:microsoft.com/office/officeart/2005/8/layout/vList3"/>
    <dgm:cxn modelId="{E130D24F-05A1-4E30-AC9A-345C402D1B8E}" type="presParOf" srcId="{EED08C83-1791-4DC1-A222-433A388BF03C}" destId="{86AEA3DF-38AB-4E13-8CA8-117E17F2CCE7}" srcOrd="0" destOrd="0" presId="urn:microsoft.com/office/officeart/2005/8/layout/vList3"/>
    <dgm:cxn modelId="{0554291D-CEDA-4E00-B35D-6B2F8903CBF7}" type="presParOf" srcId="{EED08C83-1791-4DC1-A222-433A388BF03C}" destId="{50B1D446-EAA6-4F00-BBCB-DCA85751246A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1771A9CD-4DDF-4B27-9E94-5CB40DB9AAD1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F0A94416-8C6F-4D79-A991-F6AC86A29420}">
      <dgm:prSet phldrT="[Text]" phldr="1"/>
      <dgm:spPr>
        <a:solidFill>
          <a:schemeClr val="accent3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0A86755B-3C36-4422-8604-B863FCA55CAA}" type="parTrans" cxnId="{F731564C-CC3F-45FA-8415-D594F386CE5D}">
      <dgm:prSet/>
      <dgm:spPr/>
      <dgm:t>
        <a:bodyPr/>
        <a:lstStyle/>
        <a:p>
          <a:endParaRPr lang="cs-CZ"/>
        </a:p>
      </dgm:t>
    </dgm:pt>
    <dgm:pt modelId="{354E20E4-5BAF-4AB7-8E6D-32325E54C7C5}" type="sibTrans" cxnId="{F731564C-CC3F-45FA-8415-D594F386CE5D}">
      <dgm:prSet/>
      <dgm:spPr/>
      <dgm:t>
        <a:bodyPr/>
        <a:lstStyle/>
        <a:p>
          <a:endParaRPr lang="cs-CZ"/>
        </a:p>
      </dgm:t>
    </dgm:pt>
    <dgm:pt modelId="{FB4666AE-222A-4937-803A-B55CBAAF021F}" type="pres">
      <dgm:prSet presAssocID="{1771A9CD-4DDF-4B27-9E94-5CB40DB9AAD1}" presName="linearFlow" presStyleCnt="0">
        <dgm:presLayoutVars>
          <dgm:dir/>
          <dgm:resizeHandles val="exact"/>
        </dgm:presLayoutVars>
      </dgm:prSet>
      <dgm:spPr/>
    </dgm:pt>
    <dgm:pt modelId="{EED08C83-1791-4DC1-A222-433A388BF03C}" type="pres">
      <dgm:prSet presAssocID="{F0A94416-8C6F-4D79-A991-F6AC86A29420}" presName="composite" presStyleCnt="0"/>
      <dgm:spPr/>
    </dgm:pt>
    <dgm:pt modelId="{86AEA3DF-38AB-4E13-8CA8-117E17F2CCE7}" type="pres">
      <dgm:prSet presAssocID="{F0A94416-8C6F-4D79-A991-F6AC86A29420}" presName="imgShp" presStyleLbl="fgImgPlace1" presStyleIdx="0" presStyleCnt="1" custScaleX="171081" custScaleY="151965" custLinFactNeighborX="-20967" custLinFactNeighborY="-18"/>
      <dgm:spPr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50B1D446-EAA6-4F00-BBCB-DCA85751246A}" type="pres">
      <dgm:prSet presAssocID="{F0A94416-8C6F-4D79-A991-F6AC86A29420}" presName="txShp" presStyleLbl="node1" presStyleIdx="0" presStyleCnt="1" custScaleX="150376" custScaleY="72707" custLinFactNeighborX="-12649" custLinFactNeighborY="19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731564C-CC3F-45FA-8415-D594F386CE5D}" srcId="{1771A9CD-4DDF-4B27-9E94-5CB40DB9AAD1}" destId="{F0A94416-8C6F-4D79-A991-F6AC86A29420}" srcOrd="0" destOrd="0" parTransId="{0A86755B-3C36-4422-8604-B863FCA55CAA}" sibTransId="{354E20E4-5BAF-4AB7-8E6D-32325E54C7C5}"/>
    <dgm:cxn modelId="{96F70043-66BE-427B-A8F9-BC46C637DCAD}" type="presOf" srcId="{F0A94416-8C6F-4D79-A991-F6AC86A29420}" destId="{50B1D446-EAA6-4F00-BBCB-DCA85751246A}" srcOrd="0" destOrd="0" presId="urn:microsoft.com/office/officeart/2005/8/layout/vList3"/>
    <dgm:cxn modelId="{5A344624-126B-4106-9752-437B57896611}" type="presOf" srcId="{1771A9CD-4DDF-4B27-9E94-5CB40DB9AAD1}" destId="{FB4666AE-222A-4937-803A-B55CBAAF021F}" srcOrd="0" destOrd="0" presId="urn:microsoft.com/office/officeart/2005/8/layout/vList3"/>
    <dgm:cxn modelId="{5FF2CC58-61BD-4574-8FAA-28EBCFCF4C9E}" type="presParOf" srcId="{FB4666AE-222A-4937-803A-B55CBAAF021F}" destId="{EED08C83-1791-4DC1-A222-433A388BF03C}" srcOrd="0" destOrd="0" presId="urn:microsoft.com/office/officeart/2005/8/layout/vList3"/>
    <dgm:cxn modelId="{9C04444C-FE6E-4AFC-8477-75EC80BAAEFF}" type="presParOf" srcId="{EED08C83-1791-4DC1-A222-433A388BF03C}" destId="{86AEA3DF-38AB-4E13-8CA8-117E17F2CCE7}" srcOrd="0" destOrd="0" presId="urn:microsoft.com/office/officeart/2005/8/layout/vList3"/>
    <dgm:cxn modelId="{ADFD5C17-F2DC-4B65-B17A-9AB670F95677}" type="presParOf" srcId="{EED08C83-1791-4DC1-A222-433A388BF03C}" destId="{50B1D446-EAA6-4F00-BBCB-DCA85751246A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1771A9CD-4DDF-4B27-9E94-5CB40DB9AAD1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F0A94416-8C6F-4D79-A991-F6AC86A29420}">
      <dgm:prSet phldrT="[Text]" phldr="1"/>
      <dgm:spPr>
        <a:solidFill>
          <a:schemeClr val="accent3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0A86755B-3C36-4422-8604-B863FCA55CAA}" type="parTrans" cxnId="{F731564C-CC3F-45FA-8415-D594F386CE5D}">
      <dgm:prSet/>
      <dgm:spPr/>
      <dgm:t>
        <a:bodyPr/>
        <a:lstStyle/>
        <a:p>
          <a:endParaRPr lang="cs-CZ"/>
        </a:p>
      </dgm:t>
    </dgm:pt>
    <dgm:pt modelId="{354E20E4-5BAF-4AB7-8E6D-32325E54C7C5}" type="sibTrans" cxnId="{F731564C-CC3F-45FA-8415-D594F386CE5D}">
      <dgm:prSet/>
      <dgm:spPr/>
      <dgm:t>
        <a:bodyPr/>
        <a:lstStyle/>
        <a:p>
          <a:endParaRPr lang="cs-CZ"/>
        </a:p>
      </dgm:t>
    </dgm:pt>
    <dgm:pt modelId="{FB4666AE-222A-4937-803A-B55CBAAF021F}" type="pres">
      <dgm:prSet presAssocID="{1771A9CD-4DDF-4B27-9E94-5CB40DB9AAD1}" presName="linearFlow" presStyleCnt="0">
        <dgm:presLayoutVars>
          <dgm:dir/>
          <dgm:resizeHandles val="exact"/>
        </dgm:presLayoutVars>
      </dgm:prSet>
      <dgm:spPr/>
    </dgm:pt>
    <dgm:pt modelId="{EED08C83-1791-4DC1-A222-433A388BF03C}" type="pres">
      <dgm:prSet presAssocID="{F0A94416-8C6F-4D79-A991-F6AC86A29420}" presName="composite" presStyleCnt="0"/>
      <dgm:spPr/>
    </dgm:pt>
    <dgm:pt modelId="{86AEA3DF-38AB-4E13-8CA8-117E17F2CCE7}" type="pres">
      <dgm:prSet presAssocID="{F0A94416-8C6F-4D79-A991-F6AC86A29420}" presName="imgShp" presStyleLbl="fgImgPlace1" presStyleIdx="0" presStyleCnt="1" custScaleX="171081" custScaleY="151965" custLinFactNeighborX="-20967" custLinFactNeighborY="-18"/>
      <dgm:spPr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50B1D446-EAA6-4F00-BBCB-DCA85751246A}" type="pres">
      <dgm:prSet presAssocID="{F0A94416-8C6F-4D79-A991-F6AC86A29420}" presName="txShp" presStyleLbl="node1" presStyleIdx="0" presStyleCnt="1" custScaleX="150376" custScaleY="72707" custLinFactNeighborX="-12649" custLinFactNeighborY="19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731564C-CC3F-45FA-8415-D594F386CE5D}" srcId="{1771A9CD-4DDF-4B27-9E94-5CB40DB9AAD1}" destId="{F0A94416-8C6F-4D79-A991-F6AC86A29420}" srcOrd="0" destOrd="0" parTransId="{0A86755B-3C36-4422-8604-B863FCA55CAA}" sibTransId="{354E20E4-5BAF-4AB7-8E6D-32325E54C7C5}"/>
    <dgm:cxn modelId="{863E2840-F141-48AA-944F-B0CFC37BEDA5}" type="presOf" srcId="{1771A9CD-4DDF-4B27-9E94-5CB40DB9AAD1}" destId="{FB4666AE-222A-4937-803A-B55CBAAF021F}" srcOrd="0" destOrd="0" presId="urn:microsoft.com/office/officeart/2005/8/layout/vList3"/>
    <dgm:cxn modelId="{C5E7DC70-2567-45CC-8352-C2C65456E966}" type="presOf" srcId="{F0A94416-8C6F-4D79-A991-F6AC86A29420}" destId="{50B1D446-EAA6-4F00-BBCB-DCA85751246A}" srcOrd="0" destOrd="0" presId="urn:microsoft.com/office/officeart/2005/8/layout/vList3"/>
    <dgm:cxn modelId="{454FEFFA-1637-44FC-9FA8-698F1E9FE102}" type="presParOf" srcId="{FB4666AE-222A-4937-803A-B55CBAAF021F}" destId="{EED08C83-1791-4DC1-A222-433A388BF03C}" srcOrd="0" destOrd="0" presId="urn:microsoft.com/office/officeart/2005/8/layout/vList3"/>
    <dgm:cxn modelId="{A283382C-B02E-4733-B798-43ED494F27B0}" type="presParOf" srcId="{EED08C83-1791-4DC1-A222-433A388BF03C}" destId="{86AEA3DF-38AB-4E13-8CA8-117E17F2CCE7}" srcOrd="0" destOrd="0" presId="urn:microsoft.com/office/officeart/2005/8/layout/vList3"/>
    <dgm:cxn modelId="{BC9ED2B0-6311-493F-B4A4-B7A38009CBEE}" type="presParOf" srcId="{EED08C83-1791-4DC1-A222-433A388BF03C}" destId="{50B1D446-EAA6-4F00-BBCB-DCA85751246A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xmlns="" relId="rId21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1771A9CD-4DDF-4B27-9E94-5CB40DB9AAD1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F0A94416-8C6F-4D79-A991-F6AC86A29420}">
      <dgm:prSet phldrT="[Text]" phldr="1"/>
      <dgm:spPr>
        <a:solidFill>
          <a:schemeClr val="accent3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0A86755B-3C36-4422-8604-B863FCA55CAA}" type="parTrans" cxnId="{F731564C-CC3F-45FA-8415-D594F386CE5D}">
      <dgm:prSet/>
      <dgm:spPr/>
      <dgm:t>
        <a:bodyPr/>
        <a:lstStyle/>
        <a:p>
          <a:endParaRPr lang="cs-CZ"/>
        </a:p>
      </dgm:t>
    </dgm:pt>
    <dgm:pt modelId="{354E20E4-5BAF-4AB7-8E6D-32325E54C7C5}" type="sibTrans" cxnId="{F731564C-CC3F-45FA-8415-D594F386CE5D}">
      <dgm:prSet/>
      <dgm:spPr/>
      <dgm:t>
        <a:bodyPr/>
        <a:lstStyle/>
        <a:p>
          <a:endParaRPr lang="cs-CZ"/>
        </a:p>
      </dgm:t>
    </dgm:pt>
    <dgm:pt modelId="{FB4666AE-222A-4937-803A-B55CBAAF021F}" type="pres">
      <dgm:prSet presAssocID="{1771A9CD-4DDF-4B27-9E94-5CB40DB9AAD1}" presName="linearFlow" presStyleCnt="0">
        <dgm:presLayoutVars>
          <dgm:dir/>
          <dgm:resizeHandles val="exact"/>
        </dgm:presLayoutVars>
      </dgm:prSet>
      <dgm:spPr/>
    </dgm:pt>
    <dgm:pt modelId="{EED08C83-1791-4DC1-A222-433A388BF03C}" type="pres">
      <dgm:prSet presAssocID="{F0A94416-8C6F-4D79-A991-F6AC86A29420}" presName="composite" presStyleCnt="0"/>
      <dgm:spPr/>
    </dgm:pt>
    <dgm:pt modelId="{86AEA3DF-38AB-4E13-8CA8-117E17F2CCE7}" type="pres">
      <dgm:prSet presAssocID="{F0A94416-8C6F-4D79-A991-F6AC86A29420}" presName="imgShp" presStyleLbl="fgImgPlace1" presStyleIdx="0" presStyleCnt="1" custScaleX="171081" custScaleY="151965" custLinFactNeighborX="-20967" custLinFactNeighborY="-18"/>
      <dgm:spPr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50B1D446-EAA6-4F00-BBCB-DCA85751246A}" type="pres">
      <dgm:prSet presAssocID="{F0A94416-8C6F-4D79-A991-F6AC86A29420}" presName="txShp" presStyleLbl="node1" presStyleIdx="0" presStyleCnt="1" custScaleX="150376" custScaleY="72707" custLinFactNeighborX="-12649" custLinFactNeighborY="19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8602A48-1EDC-48A0-B820-D67CA96E16B5}" type="presOf" srcId="{F0A94416-8C6F-4D79-A991-F6AC86A29420}" destId="{50B1D446-EAA6-4F00-BBCB-DCA85751246A}" srcOrd="0" destOrd="0" presId="urn:microsoft.com/office/officeart/2005/8/layout/vList3"/>
    <dgm:cxn modelId="{F731564C-CC3F-45FA-8415-D594F386CE5D}" srcId="{1771A9CD-4DDF-4B27-9E94-5CB40DB9AAD1}" destId="{F0A94416-8C6F-4D79-A991-F6AC86A29420}" srcOrd="0" destOrd="0" parTransId="{0A86755B-3C36-4422-8604-B863FCA55CAA}" sibTransId="{354E20E4-5BAF-4AB7-8E6D-32325E54C7C5}"/>
    <dgm:cxn modelId="{80E533D5-FD23-4CCA-A958-6E4B80D0BE19}" type="presOf" srcId="{1771A9CD-4DDF-4B27-9E94-5CB40DB9AAD1}" destId="{FB4666AE-222A-4937-803A-B55CBAAF021F}" srcOrd="0" destOrd="0" presId="urn:microsoft.com/office/officeart/2005/8/layout/vList3"/>
    <dgm:cxn modelId="{7E00D4B2-FF3E-4CCE-A27E-6932F36F5D60}" type="presParOf" srcId="{FB4666AE-222A-4937-803A-B55CBAAF021F}" destId="{EED08C83-1791-4DC1-A222-433A388BF03C}" srcOrd="0" destOrd="0" presId="urn:microsoft.com/office/officeart/2005/8/layout/vList3"/>
    <dgm:cxn modelId="{9FF77571-D9EC-4C84-BF7F-2C903CBAC3CB}" type="presParOf" srcId="{EED08C83-1791-4DC1-A222-433A388BF03C}" destId="{86AEA3DF-38AB-4E13-8CA8-117E17F2CCE7}" srcOrd="0" destOrd="0" presId="urn:microsoft.com/office/officeart/2005/8/layout/vList3"/>
    <dgm:cxn modelId="{E0C07E1C-3423-4D09-80FC-BCA6392D3CFB}" type="presParOf" srcId="{EED08C83-1791-4DC1-A222-433A388BF03C}" destId="{50B1D446-EAA6-4F00-BBCB-DCA85751246A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xmlns="" relId="rId2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1771A9CD-4DDF-4B27-9E94-5CB40DB9AAD1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F0A94416-8C6F-4D79-A991-F6AC86A29420}">
      <dgm:prSet phldrT="[Text]" phldr="1"/>
      <dgm:spPr>
        <a:solidFill>
          <a:schemeClr val="accent3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0A86755B-3C36-4422-8604-B863FCA55CAA}" type="parTrans" cxnId="{F731564C-CC3F-45FA-8415-D594F386CE5D}">
      <dgm:prSet/>
      <dgm:spPr/>
      <dgm:t>
        <a:bodyPr/>
        <a:lstStyle/>
        <a:p>
          <a:endParaRPr lang="cs-CZ"/>
        </a:p>
      </dgm:t>
    </dgm:pt>
    <dgm:pt modelId="{354E20E4-5BAF-4AB7-8E6D-32325E54C7C5}" type="sibTrans" cxnId="{F731564C-CC3F-45FA-8415-D594F386CE5D}">
      <dgm:prSet/>
      <dgm:spPr/>
      <dgm:t>
        <a:bodyPr/>
        <a:lstStyle/>
        <a:p>
          <a:endParaRPr lang="cs-CZ"/>
        </a:p>
      </dgm:t>
    </dgm:pt>
    <dgm:pt modelId="{FB4666AE-222A-4937-803A-B55CBAAF021F}" type="pres">
      <dgm:prSet presAssocID="{1771A9CD-4DDF-4B27-9E94-5CB40DB9AAD1}" presName="linearFlow" presStyleCnt="0">
        <dgm:presLayoutVars>
          <dgm:dir/>
          <dgm:resizeHandles val="exact"/>
        </dgm:presLayoutVars>
      </dgm:prSet>
      <dgm:spPr/>
    </dgm:pt>
    <dgm:pt modelId="{EED08C83-1791-4DC1-A222-433A388BF03C}" type="pres">
      <dgm:prSet presAssocID="{F0A94416-8C6F-4D79-A991-F6AC86A29420}" presName="composite" presStyleCnt="0"/>
      <dgm:spPr/>
    </dgm:pt>
    <dgm:pt modelId="{86AEA3DF-38AB-4E13-8CA8-117E17F2CCE7}" type="pres">
      <dgm:prSet presAssocID="{F0A94416-8C6F-4D79-A991-F6AC86A29420}" presName="imgShp" presStyleLbl="fgImgPlace1" presStyleIdx="0" presStyleCnt="1" custScaleX="171081" custScaleY="151965" custLinFactNeighborX="-20967" custLinFactNeighborY="-18"/>
      <dgm:spPr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50B1D446-EAA6-4F00-BBCB-DCA85751246A}" type="pres">
      <dgm:prSet presAssocID="{F0A94416-8C6F-4D79-A991-F6AC86A29420}" presName="txShp" presStyleLbl="node1" presStyleIdx="0" presStyleCnt="1" custScaleX="150376" custScaleY="72707" custLinFactNeighborX="-12649" custLinFactNeighborY="19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1F1ADBC-E9B6-4897-8514-2F957B1C29DC}" type="presOf" srcId="{1771A9CD-4DDF-4B27-9E94-5CB40DB9AAD1}" destId="{FB4666AE-222A-4937-803A-B55CBAAF021F}" srcOrd="0" destOrd="0" presId="urn:microsoft.com/office/officeart/2005/8/layout/vList3"/>
    <dgm:cxn modelId="{F731564C-CC3F-45FA-8415-D594F386CE5D}" srcId="{1771A9CD-4DDF-4B27-9E94-5CB40DB9AAD1}" destId="{F0A94416-8C6F-4D79-A991-F6AC86A29420}" srcOrd="0" destOrd="0" parTransId="{0A86755B-3C36-4422-8604-B863FCA55CAA}" sibTransId="{354E20E4-5BAF-4AB7-8E6D-32325E54C7C5}"/>
    <dgm:cxn modelId="{0ED47951-5C08-436D-A63D-927A327C5D90}" type="presOf" srcId="{F0A94416-8C6F-4D79-A991-F6AC86A29420}" destId="{50B1D446-EAA6-4F00-BBCB-DCA85751246A}" srcOrd="0" destOrd="0" presId="urn:microsoft.com/office/officeart/2005/8/layout/vList3"/>
    <dgm:cxn modelId="{B4E5D814-C727-4E45-8B15-D4355179E1D3}" type="presParOf" srcId="{FB4666AE-222A-4937-803A-B55CBAAF021F}" destId="{EED08C83-1791-4DC1-A222-433A388BF03C}" srcOrd="0" destOrd="0" presId="urn:microsoft.com/office/officeart/2005/8/layout/vList3"/>
    <dgm:cxn modelId="{817690A5-E8A9-4FB4-AC5E-FF608C747CF1}" type="presParOf" srcId="{EED08C83-1791-4DC1-A222-433A388BF03C}" destId="{86AEA3DF-38AB-4E13-8CA8-117E17F2CCE7}" srcOrd="0" destOrd="0" presId="urn:microsoft.com/office/officeart/2005/8/layout/vList3"/>
    <dgm:cxn modelId="{7165374B-63BF-43B6-965F-658970AF6741}" type="presParOf" srcId="{EED08C83-1791-4DC1-A222-433A388BF03C}" destId="{50B1D446-EAA6-4F00-BBCB-DCA85751246A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xmlns="" relId="rId31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1771A9CD-4DDF-4B27-9E94-5CB40DB9AAD1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</dgm:pt>
    <dgm:pt modelId="{F0A94416-8C6F-4D79-A991-F6AC86A29420}">
      <dgm:prSet phldrT="[Text]" phldr="1"/>
      <dgm:spPr>
        <a:solidFill>
          <a:schemeClr val="accent3">
            <a:lumMod val="20000"/>
            <a:lumOff val="80000"/>
          </a:schemeClr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0A86755B-3C36-4422-8604-B863FCA55CAA}" type="parTrans" cxnId="{F731564C-CC3F-45FA-8415-D594F386CE5D}">
      <dgm:prSet/>
      <dgm:spPr/>
      <dgm:t>
        <a:bodyPr/>
        <a:lstStyle/>
        <a:p>
          <a:endParaRPr lang="cs-CZ"/>
        </a:p>
      </dgm:t>
    </dgm:pt>
    <dgm:pt modelId="{354E20E4-5BAF-4AB7-8E6D-32325E54C7C5}" type="sibTrans" cxnId="{F731564C-CC3F-45FA-8415-D594F386CE5D}">
      <dgm:prSet/>
      <dgm:spPr/>
      <dgm:t>
        <a:bodyPr/>
        <a:lstStyle/>
        <a:p>
          <a:endParaRPr lang="cs-CZ"/>
        </a:p>
      </dgm:t>
    </dgm:pt>
    <dgm:pt modelId="{FB4666AE-222A-4937-803A-B55CBAAF021F}" type="pres">
      <dgm:prSet presAssocID="{1771A9CD-4DDF-4B27-9E94-5CB40DB9AAD1}" presName="linearFlow" presStyleCnt="0">
        <dgm:presLayoutVars>
          <dgm:dir/>
          <dgm:resizeHandles val="exact"/>
        </dgm:presLayoutVars>
      </dgm:prSet>
      <dgm:spPr/>
    </dgm:pt>
    <dgm:pt modelId="{EED08C83-1791-4DC1-A222-433A388BF03C}" type="pres">
      <dgm:prSet presAssocID="{F0A94416-8C6F-4D79-A991-F6AC86A29420}" presName="composite" presStyleCnt="0"/>
      <dgm:spPr/>
    </dgm:pt>
    <dgm:pt modelId="{86AEA3DF-38AB-4E13-8CA8-117E17F2CCE7}" type="pres">
      <dgm:prSet presAssocID="{F0A94416-8C6F-4D79-A991-F6AC86A29420}" presName="imgShp" presStyleLbl="fgImgPlace1" presStyleIdx="0" presStyleCnt="1" custScaleX="171081" custScaleY="151965" custLinFactNeighborX="-20967" custLinFactNeighborY="-18"/>
      <dgm:spPr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solidFill>
            <a:schemeClr val="tx1"/>
          </a:solidFill>
        </a:ln>
      </dgm:spPr>
      <dgm:t>
        <a:bodyPr/>
        <a:lstStyle/>
        <a:p>
          <a:endParaRPr lang="cs-CZ"/>
        </a:p>
      </dgm:t>
    </dgm:pt>
    <dgm:pt modelId="{50B1D446-EAA6-4F00-BBCB-DCA85751246A}" type="pres">
      <dgm:prSet presAssocID="{F0A94416-8C6F-4D79-A991-F6AC86A29420}" presName="txShp" presStyleLbl="node1" presStyleIdx="0" presStyleCnt="1" custScaleX="150376" custScaleY="72707" custLinFactNeighborX="-12649" custLinFactNeighborY="19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44541F1-0D18-4B99-A5A9-F2259D9B4752}" type="presOf" srcId="{1771A9CD-4DDF-4B27-9E94-5CB40DB9AAD1}" destId="{FB4666AE-222A-4937-803A-B55CBAAF021F}" srcOrd="0" destOrd="0" presId="urn:microsoft.com/office/officeart/2005/8/layout/vList3"/>
    <dgm:cxn modelId="{F731564C-CC3F-45FA-8415-D594F386CE5D}" srcId="{1771A9CD-4DDF-4B27-9E94-5CB40DB9AAD1}" destId="{F0A94416-8C6F-4D79-A991-F6AC86A29420}" srcOrd="0" destOrd="0" parTransId="{0A86755B-3C36-4422-8604-B863FCA55CAA}" sibTransId="{354E20E4-5BAF-4AB7-8E6D-32325E54C7C5}"/>
    <dgm:cxn modelId="{D7E5A802-A25E-433C-B99B-B694C9AF3B46}" type="presOf" srcId="{F0A94416-8C6F-4D79-A991-F6AC86A29420}" destId="{50B1D446-EAA6-4F00-BBCB-DCA85751246A}" srcOrd="0" destOrd="0" presId="urn:microsoft.com/office/officeart/2005/8/layout/vList3"/>
    <dgm:cxn modelId="{DFC8E33F-A2A3-44F2-A615-A286482B159C}" type="presParOf" srcId="{FB4666AE-222A-4937-803A-B55CBAAF021F}" destId="{EED08C83-1791-4DC1-A222-433A388BF03C}" srcOrd="0" destOrd="0" presId="urn:microsoft.com/office/officeart/2005/8/layout/vList3"/>
    <dgm:cxn modelId="{B18B86F3-9769-4A2D-987D-F34D1B824830}" type="presParOf" srcId="{EED08C83-1791-4DC1-A222-433A388BF03C}" destId="{86AEA3DF-38AB-4E13-8CA8-117E17F2CCE7}" srcOrd="0" destOrd="0" presId="urn:microsoft.com/office/officeart/2005/8/layout/vList3"/>
    <dgm:cxn modelId="{8AB7BD54-A1E7-4161-911E-5E45F5B3DE8D}" type="presParOf" srcId="{EED08C83-1791-4DC1-A222-433A388BF03C}" destId="{50B1D446-EAA6-4F00-BBCB-DCA85751246A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xmlns="" relId="rId3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4FD820EB-3250-4919-BDAC-1C7017EF0BBA}" type="doc">
      <dgm:prSet loTypeId="urn:microsoft.com/office/officeart/2005/8/layout/p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3221FC5-51A2-4A69-BCA9-658522B60C0B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endParaRPr lang="cs-CZ" sz="1800" dirty="0" smtClean="0"/>
        </a:p>
        <a:p>
          <a:endParaRPr lang="cs-CZ" sz="1800" dirty="0" smtClean="0"/>
        </a:p>
        <a:p>
          <a:endParaRPr lang="cs-CZ" sz="1800" dirty="0" smtClean="0"/>
        </a:p>
        <a:p>
          <a:endParaRPr lang="cs-CZ" sz="1800" dirty="0" smtClean="0"/>
        </a:p>
        <a:p>
          <a:endParaRPr lang="cs-CZ" sz="1800" dirty="0"/>
        </a:p>
      </dgm:t>
    </dgm:pt>
    <dgm:pt modelId="{72F94698-F649-43DA-8751-4A604818ED7E}" type="parTrans" cxnId="{1975BA21-6C05-42B5-B575-B4ACAAD739C7}">
      <dgm:prSet/>
      <dgm:spPr/>
      <dgm:t>
        <a:bodyPr/>
        <a:lstStyle/>
        <a:p>
          <a:endParaRPr lang="cs-CZ"/>
        </a:p>
      </dgm:t>
    </dgm:pt>
    <dgm:pt modelId="{A66614C2-F602-4629-87A1-26C67D46D004}" type="sibTrans" cxnId="{1975BA21-6C05-42B5-B575-B4ACAAD739C7}">
      <dgm:prSet/>
      <dgm:spPr/>
      <dgm:t>
        <a:bodyPr/>
        <a:lstStyle/>
        <a:p>
          <a:endParaRPr lang="cs-CZ"/>
        </a:p>
      </dgm:t>
    </dgm:pt>
    <dgm:pt modelId="{014234A7-EABD-43BC-9398-71BE4E34AFBA}">
      <dgm:prSet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endParaRPr lang="cs-CZ" sz="1800" dirty="0"/>
        </a:p>
      </dgm:t>
    </dgm:pt>
    <dgm:pt modelId="{31BC14E5-40B9-46F6-9B66-A76CECAE43E7}" type="parTrans" cxnId="{2F9FFE14-0347-4FCE-B394-7932E4176B6C}">
      <dgm:prSet/>
      <dgm:spPr/>
      <dgm:t>
        <a:bodyPr/>
        <a:lstStyle/>
        <a:p>
          <a:endParaRPr lang="cs-CZ"/>
        </a:p>
      </dgm:t>
    </dgm:pt>
    <dgm:pt modelId="{24AF6BD7-EB60-46DA-9628-09A2E6E599B4}" type="sibTrans" cxnId="{2F9FFE14-0347-4FCE-B394-7932E4176B6C}">
      <dgm:prSet/>
      <dgm:spPr/>
      <dgm:t>
        <a:bodyPr/>
        <a:lstStyle/>
        <a:p>
          <a:endParaRPr lang="cs-CZ"/>
        </a:p>
      </dgm:t>
    </dgm:pt>
    <dgm:pt modelId="{94877D94-4724-4F4D-BD0C-A197A354B4A3}">
      <dgm:prSet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endParaRPr lang="cs-CZ" sz="1800" dirty="0"/>
        </a:p>
      </dgm:t>
    </dgm:pt>
    <dgm:pt modelId="{EC034062-7A52-44F1-861A-46BEA6C020A1}" type="parTrans" cxnId="{52AB9177-4172-4D65-ADA7-C95103B795B6}">
      <dgm:prSet/>
      <dgm:spPr/>
      <dgm:t>
        <a:bodyPr/>
        <a:lstStyle/>
        <a:p>
          <a:endParaRPr lang="cs-CZ"/>
        </a:p>
      </dgm:t>
    </dgm:pt>
    <dgm:pt modelId="{6F1A0DCE-1D48-4BB6-96DD-6F389429545F}" type="sibTrans" cxnId="{52AB9177-4172-4D65-ADA7-C95103B795B6}">
      <dgm:prSet/>
      <dgm:spPr/>
      <dgm:t>
        <a:bodyPr/>
        <a:lstStyle/>
        <a:p>
          <a:endParaRPr lang="cs-CZ"/>
        </a:p>
      </dgm:t>
    </dgm:pt>
    <dgm:pt modelId="{36AF0606-B685-4A6D-B6F6-63C7A2C37158}">
      <dgm:prSet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endParaRPr lang="cs-CZ" sz="1800" dirty="0"/>
        </a:p>
      </dgm:t>
    </dgm:pt>
    <dgm:pt modelId="{9D44F676-BEEF-4401-BDEF-53A745C93783}" type="parTrans" cxnId="{4DB88D9E-638C-4372-8EB7-36877808C61B}">
      <dgm:prSet/>
      <dgm:spPr/>
      <dgm:t>
        <a:bodyPr/>
        <a:lstStyle/>
        <a:p>
          <a:endParaRPr lang="cs-CZ"/>
        </a:p>
      </dgm:t>
    </dgm:pt>
    <dgm:pt modelId="{227AF3E9-3400-43C9-9B06-2DC31F2C06BE}" type="sibTrans" cxnId="{4DB88D9E-638C-4372-8EB7-36877808C61B}">
      <dgm:prSet/>
      <dgm:spPr/>
      <dgm:t>
        <a:bodyPr/>
        <a:lstStyle/>
        <a:p>
          <a:endParaRPr lang="cs-CZ"/>
        </a:p>
      </dgm:t>
    </dgm:pt>
    <dgm:pt modelId="{38A231A6-7DA6-4EF4-A85F-1EC8E39074CC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endParaRPr lang="cs-CZ" sz="1800" dirty="0" smtClean="0"/>
        </a:p>
        <a:p>
          <a:endParaRPr lang="cs-CZ" sz="1800" dirty="0" smtClean="0"/>
        </a:p>
        <a:p>
          <a:endParaRPr lang="cs-CZ" sz="2400" dirty="0" smtClean="0"/>
        </a:p>
        <a:p>
          <a:endParaRPr lang="cs-CZ" sz="2400" dirty="0" smtClean="0"/>
        </a:p>
        <a:p>
          <a:endParaRPr lang="cs-CZ" sz="2400" dirty="0" smtClean="0"/>
        </a:p>
        <a:p>
          <a:endParaRPr lang="cs-CZ" sz="2400" dirty="0" smtClean="0"/>
        </a:p>
        <a:p>
          <a:endParaRPr lang="cs-CZ" sz="2900" dirty="0"/>
        </a:p>
      </dgm:t>
    </dgm:pt>
    <dgm:pt modelId="{41C01733-76B4-4D8C-B512-D71452CA19C8}" type="sibTrans" cxnId="{DDE28F26-7EA5-4326-8558-F709C88B5C0D}">
      <dgm:prSet/>
      <dgm:spPr/>
      <dgm:t>
        <a:bodyPr/>
        <a:lstStyle/>
        <a:p>
          <a:endParaRPr lang="cs-CZ"/>
        </a:p>
      </dgm:t>
    </dgm:pt>
    <dgm:pt modelId="{638DC8ED-38E8-4C90-980B-2DE8D629AFEC}" type="parTrans" cxnId="{DDE28F26-7EA5-4326-8558-F709C88B5C0D}">
      <dgm:prSet/>
      <dgm:spPr/>
      <dgm:t>
        <a:bodyPr/>
        <a:lstStyle/>
        <a:p>
          <a:endParaRPr lang="cs-CZ"/>
        </a:p>
      </dgm:t>
    </dgm:pt>
    <dgm:pt modelId="{285E5492-6BB7-477D-BDCF-E9CE73F12444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pPr algn="ctr"/>
          <a:endParaRPr lang="cs-CZ" sz="1800" dirty="0"/>
        </a:p>
      </dgm:t>
    </dgm:pt>
    <dgm:pt modelId="{A1C3558C-6C0F-4C73-9968-12F635A970B9}" type="sibTrans" cxnId="{D4D73037-E4AC-4182-A10F-60D2E20E3DCB}">
      <dgm:prSet/>
      <dgm:spPr/>
      <dgm:t>
        <a:bodyPr/>
        <a:lstStyle/>
        <a:p>
          <a:endParaRPr lang="cs-CZ"/>
        </a:p>
      </dgm:t>
    </dgm:pt>
    <dgm:pt modelId="{57F81116-7F7C-43A4-B9F7-B5722E445669}" type="parTrans" cxnId="{D4D73037-E4AC-4182-A10F-60D2E20E3DCB}">
      <dgm:prSet/>
      <dgm:spPr/>
      <dgm:t>
        <a:bodyPr/>
        <a:lstStyle/>
        <a:p>
          <a:endParaRPr lang="cs-CZ"/>
        </a:p>
      </dgm:t>
    </dgm:pt>
    <dgm:pt modelId="{B2A28D3E-51F2-4317-9B7F-DE97BF83DEAE}" type="pres">
      <dgm:prSet presAssocID="{4FD820EB-3250-4919-BDAC-1C7017EF0BBA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29A9CCB-B342-4F7B-96D1-97F0D72E62BA}" type="pres">
      <dgm:prSet presAssocID="{4FD820EB-3250-4919-BDAC-1C7017EF0BBA}" presName="bkgdShp" presStyleLbl="alignAccFollowNode1" presStyleIdx="0" presStyleCnt="1" custScaleX="95000" custScaleY="60494"/>
      <dgm:spPr>
        <a:solidFill>
          <a:schemeClr val="accent5">
            <a:lumMod val="20000"/>
            <a:lumOff val="80000"/>
            <a:alpha val="90000"/>
          </a:schemeClr>
        </a:solidFill>
      </dgm:spPr>
    </dgm:pt>
    <dgm:pt modelId="{BB49459B-2872-4C79-8E80-65DF568A0883}" type="pres">
      <dgm:prSet presAssocID="{4FD820EB-3250-4919-BDAC-1C7017EF0BBA}" presName="linComp" presStyleCnt="0"/>
      <dgm:spPr/>
    </dgm:pt>
    <dgm:pt modelId="{20CDEC93-DE81-416D-B225-4E454BAFA089}" type="pres">
      <dgm:prSet presAssocID="{38A231A6-7DA6-4EF4-A85F-1EC8E39074CC}" presName="compNode" presStyleCnt="0"/>
      <dgm:spPr/>
    </dgm:pt>
    <dgm:pt modelId="{773DFAD2-0558-4667-8822-99A3BD8A0F85}" type="pres">
      <dgm:prSet presAssocID="{38A231A6-7DA6-4EF4-A85F-1EC8E39074CC}" presName="node" presStyleLbl="node1" presStyleIdx="0" presStyleCnt="6" custAng="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B83D49-6D60-4916-8C3C-2F99593C5835}" type="pres">
      <dgm:prSet presAssocID="{38A231A6-7DA6-4EF4-A85F-1EC8E39074CC}" presName="invisiNode" presStyleLbl="node1" presStyleIdx="0" presStyleCnt="6"/>
      <dgm:spPr/>
    </dgm:pt>
    <dgm:pt modelId="{BB393437-8DD7-4A4C-87A5-D5AB32AD2A6B}" type="pres">
      <dgm:prSet presAssocID="{38A231A6-7DA6-4EF4-A85F-1EC8E39074CC}" presName="imagNode" presStyleLbl="fgImgPlace1" presStyleIdx="0" presStyleCnt="6" custScaleY="57239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DB4EF3DB-69F2-4251-97E5-CB6BD2216E84}" type="pres">
      <dgm:prSet presAssocID="{41C01733-76B4-4D8C-B512-D71452CA19C8}" presName="sibTrans" presStyleLbl="sibTrans2D1" presStyleIdx="0" presStyleCnt="0"/>
      <dgm:spPr/>
      <dgm:t>
        <a:bodyPr/>
        <a:lstStyle/>
        <a:p>
          <a:endParaRPr lang="cs-CZ"/>
        </a:p>
      </dgm:t>
    </dgm:pt>
    <dgm:pt modelId="{87A283A0-182F-4EF1-B0EA-D7B13E43C1DC}" type="pres">
      <dgm:prSet presAssocID="{285E5492-6BB7-477D-BDCF-E9CE73F12444}" presName="compNode" presStyleCnt="0"/>
      <dgm:spPr/>
    </dgm:pt>
    <dgm:pt modelId="{DFF83F33-ABAB-4739-A1CC-00B85D7060F0}" type="pres">
      <dgm:prSet presAssocID="{285E5492-6BB7-477D-BDCF-E9CE73F12444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6EB77D-CA20-47C2-8BB7-7A8BB1F5D81C}" type="pres">
      <dgm:prSet presAssocID="{285E5492-6BB7-477D-BDCF-E9CE73F12444}" presName="invisiNode" presStyleLbl="node1" presStyleIdx="1" presStyleCnt="6"/>
      <dgm:spPr/>
    </dgm:pt>
    <dgm:pt modelId="{8AE1B6C7-4964-44AC-AA4D-136062B9E238}" type="pres">
      <dgm:prSet presAssocID="{285E5492-6BB7-477D-BDCF-E9CE73F12444}" presName="imagNode" presStyleLbl="fgImgPlace1" presStyleIdx="1" presStyleCnt="6" custScaleY="57239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B55FD599-5389-471E-BF1E-1B97A4A63458}" type="pres">
      <dgm:prSet presAssocID="{A1C3558C-6C0F-4C73-9968-12F635A970B9}" presName="sibTrans" presStyleLbl="sibTrans2D1" presStyleIdx="0" presStyleCnt="0"/>
      <dgm:spPr/>
      <dgm:t>
        <a:bodyPr/>
        <a:lstStyle/>
        <a:p>
          <a:endParaRPr lang="cs-CZ"/>
        </a:p>
      </dgm:t>
    </dgm:pt>
    <dgm:pt modelId="{9BF2F4F4-77C6-41C8-8C6F-ED0C4C2D2C6D}" type="pres">
      <dgm:prSet presAssocID="{43221FC5-51A2-4A69-BCA9-658522B60C0B}" presName="compNode" presStyleCnt="0"/>
      <dgm:spPr/>
    </dgm:pt>
    <dgm:pt modelId="{188605EF-7BC7-48D4-A2F9-4BF07D2735D4}" type="pres">
      <dgm:prSet presAssocID="{43221FC5-51A2-4A69-BCA9-658522B60C0B}" presName="node" presStyleLbl="node1" presStyleIdx="2" presStyleCnt="6" custLinFactNeighborX="1251" custLinFactNeighborY="-10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8D28CD-80DF-4366-8A94-89D4C6D4EC69}" type="pres">
      <dgm:prSet presAssocID="{43221FC5-51A2-4A69-BCA9-658522B60C0B}" presName="invisiNode" presStyleLbl="node1" presStyleIdx="2" presStyleCnt="6"/>
      <dgm:spPr/>
    </dgm:pt>
    <dgm:pt modelId="{13BFE045-1DE8-4D35-8217-F62BC45BA02F}" type="pres">
      <dgm:prSet presAssocID="{43221FC5-51A2-4A69-BCA9-658522B60C0B}" presName="imagNode" presStyleLbl="fgImgPlace1" presStyleIdx="2" presStyleCnt="6" custScaleY="57239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BC1BA5FF-253B-4B62-8180-659B21F4A8AE}" type="pres">
      <dgm:prSet presAssocID="{A66614C2-F602-4629-87A1-26C67D46D004}" presName="sibTrans" presStyleLbl="sibTrans2D1" presStyleIdx="0" presStyleCnt="0"/>
      <dgm:spPr/>
      <dgm:t>
        <a:bodyPr/>
        <a:lstStyle/>
        <a:p>
          <a:endParaRPr lang="cs-CZ"/>
        </a:p>
      </dgm:t>
    </dgm:pt>
    <dgm:pt modelId="{D2E4A166-3224-4606-B653-269CC837EE60}" type="pres">
      <dgm:prSet presAssocID="{014234A7-EABD-43BC-9398-71BE4E34AFBA}" presName="compNode" presStyleCnt="0"/>
      <dgm:spPr/>
    </dgm:pt>
    <dgm:pt modelId="{9E4EBF43-F5BD-4E8A-BD1A-2D8127E11790}" type="pres">
      <dgm:prSet presAssocID="{014234A7-EABD-43BC-9398-71BE4E34AFBA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3F28EF-0C63-4ACF-B197-6EA8C1771864}" type="pres">
      <dgm:prSet presAssocID="{014234A7-EABD-43BC-9398-71BE4E34AFBA}" presName="invisiNode" presStyleLbl="node1" presStyleIdx="3" presStyleCnt="6"/>
      <dgm:spPr/>
    </dgm:pt>
    <dgm:pt modelId="{E11EBA19-4385-4F4C-8FFC-C2B57F15BC38}" type="pres">
      <dgm:prSet presAssocID="{014234A7-EABD-43BC-9398-71BE4E34AFBA}" presName="imagNode" presStyleLbl="fgImgPlace1" presStyleIdx="3" presStyleCnt="6" custScaleY="57239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8AD92682-08EC-4523-BDD6-26425016AFBE}" type="pres">
      <dgm:prSet presAssocID="{24AF6BD7-EB60-46DA-9628-09A2E6E599B4}" presName="sibTrans" presStyleLbl="sibTrans2D1" presStyleIdx="0" presStyleCnt="0"/>
      <dgm:spPr/>
      <dgm:t>
        <a:bodyPr/>
        <a:lstStyle/>
        <a:p>
          <a:endParaRPr lang="cs-CZ"/>
        </a:p>
      </dgm:t>
    </dgm:pt>
    <dgm:pt modelId="{658B0094-DFA5-4329-BB73-E7E1189682D2}" type="pres">
      <dgm:prSet presAssocID="{94877D94-4724-4F4D-BD0C-A197A354B4A3}" presName="compNode" presStyleCnt="0"/>
      <dgm:spPr/>
    </dgm:pt>
    <dgm:pt modelId="{17231CC1-F2A7-42BF-918F-A0107878795F}" type="pres">
      <dgm:prSet presAssocID="{94877D94-4724-4F4D-BD0C-A197A354B4A3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877C42-1059-4D04-820D-0DF1A46C0E49}" type="pres">
      <dgm:prSet presAssocID="{94877D94-4724-4F4D-BD0C-A197A354B4A3}" presName="invisiNode" presStyleLbl="node1" presStyleIdx="4" presStyleCnt="6"/>
      <dgm:spPr/>
    </dgm:pt>
    <dgm:pt modelId="{29C069CC-2E6E-4BEE-A201-32271A5D0D0E}" type="pres">
      <dgm:prSet presAssocID="{94877D94-4724-4F4D-BD0C-A197A354B4A3}" presName="imagNode" presStyleLbl="fgImgPlace1" presStyleIdx="4" presStyleCnt="6" custScaleY="57239"/>
      <dgm:spPr>
        <a:blipFill rotWithShape="0">
          <a:blip xmlns:r="http://schemas.openxmlformats.org/officeDocument/2006/relationships" r:embed="rId5"/>
          <a:stretch>
            <a:fillRect/>
          </a:stretch>
        </a:blipFill>
      </dgm:spPr>
    </dgm:pt>
    <dgm:pt modelId="{73061312-B952-42BC-A414-2FE0DB9787B1}" type="pres">
      <dgm:prSet presAssocID="{6F1A0DCE-1D48-4BB6-96DD-6F389429545F}" presName="sibTrans" presStyleLbl="sibTrans2D1" presStyleIdx="0" presStyleCnt="0"/>
      <dgm:spPr/>
      <dgm:t>
        <a:bodyPr/>
        <a:lstStyle/>
        <a:p>
          <a:endParaRPr lang="cs-CZ"/>
        </a:p>
      </dgm:t>
    </dgm:pt>
    <dgm:pt modelId="{57EC1647-AE06-4783-902F-E308297E4EA1}" type="pres">
      <dgm:prSet presAssocID="{36AF0606-B685-4A6D-B6F6-63C7A2C37158}" presName="compNode" presStyleCnt="0"/>
      <dgm:spPr/>
    </dgm:pt>
    <dgm:pt modelId="{2D43788A-E3DC-4A55-BDF8-69F451AD0FF7}" type="pres">
      <dgm:prSet presAssocID="{36AF0606-B685-4A6D-B6F6-63C7A2C37158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9180E9-E5A0-43E8-A4A4-C9A672BF22E8}" type="pres">
      <dgm:prSet presAssocID="{36AF0606-B685-4A6D-B6F6-63C7A2C37158}" presName="invisiNode" presStyleLbl="node1" presStyleIdx="5" presStyleCnt="6"/>
      <dgm:spPr/>
    </dgm:pt>
    <dgm:pt modelId="{C0C86693-28AA-45F2-8030-C5CC27CF609F}" type="pres">
      <dgm:prSet presAssocID="{36AF0606-B685-4A6D-B6F6-63C7A2C37158}" presName="imagNode" presStyleLbl="fgImgPlace1" presStyleIdx="5" presStyleCnt="6" custScaleY="57239"/>
      <dgm:spPr>
        <a:blipFill rotWithShape="0">
          <a:blip xmlns:r="http://schemas.openxmlformats.org/officeDocument/2006/relationships" r:embed="rId6"/>
          <a:stretch>
            <a:fillRect/>
          </a:stretch>
        </a:blipFill>
      </dgm:spPr>
    </dgm:pt>
  </dgm:ptLst>
  <dgm:cxnLst>
    <dgm:cxn modelId="{71D18188-A309-412A-93C0-1CE9A25A9F5A}" type="presOf" srcId="{38A231A6-7DA6-4EF4-A85F-1EC8E39074CC}" destId="{773DFAD2-0558-4667-8822-99A3BD8A0F85}" srcOrd="0" destOrd="0" presId="urn:microsoft.com/office/officeart/2005/8/layout/pList2"/>
    <dgm:cxn modelId="{12A15878-2618-4DEF-9056-9B164143F8EC}" type="presOf" srcId="{014234A7-EABD-43BC-9398-71BE4E34AFBA}" destId="{9E4EBF43-F5BD-4E8A-BD1A-2D8127E11790}" srcOrd="0" destOrd="0" presId="urn:microsoft.com/office/officeart/2005/8/layout/pList2"/>
    <dgm:cxn modelId="{5A4839FC-90A2-46C6-9052-1630DDBDF5CB}" type="presOf" srcId="{A66614C2-F602-4629-87A1-26C67D46D004}" destId="{BC1BA5FF-253B-4B62-8180-659B21F4A8AE}" srcOrd="0" destOrd="0" presId="urn:microsoft.com/office/officeart/2005/8/layout/pList2"/>
    <dgm:cxn modelId="{52AB9177-4172-4D65-ADA7-C95103B795B6}" srcId="{4FD820EB-3250-4919-BDAC-1C7017EF0BBA}" destId="{94877D94-4724-4F4D-BD0C-A197A354B4A3}" srcOrd="4" destOrd="0" parTransId="{EC034062-7A52-44F1-861A-46BEA6C020A1}" sibTransId="{6F1A0DCE-1D48-4BB6-96DD-6F389429545F}"/>
    <dgm:cxn modelId="{A8985C6A-F7D6-4CBB-B7E2-0249B07B2AE0}" type="presOf" srcId="{6F1A0DCE-1D48-4BB6-96DD-6F389429545F}" destId="{73061312-B952-42BC-A414-2FE0DB9787B1}" srcOrd="0" destOrd="0" presId="urn:microsoft.com/office/officeart/2005/8/layout/pList2"/>
    <dgm:cxn modelId="{A0B3BD26-72A6-4718-8B74-3E7A46AFBBD8}" type="presOf" srcId="{285E5492-6BB7-477D-BDCF-E9CE73F12444}" destId="{DFF83F33-ABAB-4739-A1CC-00B85D7060F0}" srcOrd="0" destOrd="0" presId="urn:microsoft.com/office/officeart/2005/8/layout/pList2"/>
    <dgm:cxn modelId="{2F9FFE14-0347-4FCE-B394-7932E4176B6C}" srcId="{4FD820EB-3250-4919-BDAC-1C7017EF0BBA}" destId="{014234A7-EABD-43BC-9398-71BE4E34AFBA}" srcOrd="3" destOrd="0" parTransId="{31BC14E5-40B9-46F6-9B66-A76CECAE43E7}" sibTransId="{24AF6BD7-EB60-46DA-9628-09A2E6E599B4}"/>
    <dgm:cxn modelId="{D5D7B9D4-330D-44E6-A5BE-E3F68B96A38F}" type="presOf" srcId="{43221FC5-51A2-4A69-BCA9-658522B60C0B}" destId="{188605EF-7BC7-48D4-A2F9-4BF07D2735D4}" srcOrd="0" destOrd="0" presId="urn:microsoft.com/office/officeart/2005/8/layout/pList2"/>
    <dgm:cxn modelId="{0B49045C-792E-40C8-BCE1-A7AD38EEFC7B}" type="presOf" srcId="{4FD820EB-3250-4919-BDAC-1C7017EF0BBA}" destId="{B2A28D3E-51F2-4317-9B7F-DE97BF83DEAE}" srcOrd="0" destOrd="0" presId="urn:microsoft.com/office/officeart/2005/8/layout/pList2"/>
    <dgm:cxn modelId="{DDE28F26-7EA5-4326-8558-F709C88B5C0D}" srcId="{4FD820EB-3250-4919-BDAC-1C7017EF0BBA}" destId="{38A231A6-7DA6-4EF4-A85F-1EC8E39074CC}" srcOrd="0" destOrd="0" parTransId="{638DC8ED-38E8-4C90-980B-2DE8D629AFEC}" sibTransId="{41C01733-76B4-4D8C-B512-D71452CA19C8}"/>
    <dgm:cxn modelId="{68F86BF9-1FFC-4BA2-9942-E3EF166E5414}" type="presOf" srcId="{36AF0606-B685-4A6D-B6F6-63C7A2C37158}" destId="{2D43788A-E3DC-4A55-BDF8-69F451AD0FF7}" srcOrd="0" destOrd="0" presId="urn:microsoft.com/office/officeart/2005/8/layout/pList2"/>
    <dgm:cxn modelId="{D4D73037-E4AC-4182-A10F-60D2E20E3DCB}" srcId="{4FD820EB-3250-4919-BDAC-1C7017EF0BBA}" destId="{285E5492-6BB7-477D-BDCF-E9CE73F12444}" srcOrd="1" destOrd="0" parTransId="{57F81116-7F7C-43A4-B9F7-B5722E445669}" sibTransId="{A1C3558C-6C0F-4C73-9968-12F635A970B9}"/>
    <dgm:cxn modelId="{4DB88D9E-638C-4372-8EB7-36877808C61B}" srcId="{4FD820EB-3250-4919-BDAC-1C7017EF0BBA}" destId="{36AF0606-B685-4A6D-B6F6-63C7A2C37158}" srcOrd="5" destOrd="0" parTransId="{9D44F676-BEEF-4401-BDEF-53A745C93783}" sibTransId="{227AF3E9-3400-43C9-9B06-2DC31F2C06BE}"/>
    <dgm:cxn modelId="{1975BA21-6C05-42B5-B575-B4ACAAD739C7}" srcId="{4FD820EB-3250-4919-BDAC-1C7017EF0BBA}" destId="{43221FC5-51A2-4A69-BCA9-658522B60C0B}" srcOrd="2" destOrd="0" parTransId="{72F94698-F649-43DA-8751-4A604818ED7E}" sibTransId="{A66614C2-F602-4629-87A1-26C67D46D004}"/>
    <dgm:cxn modelId="{50AC790A-0BC5-4D97-B044-BF632FC60D4E}" type="presOf" srcId="{41C01733-76B4-4D8C-B512-D71452CA19C8}" destId="{DB4EF3DB-69F2-4251-97E5-CB6BD2216E84}" srcOrd="0" destOrd="0" presId="urn:microsoft.com/office/officeart/2005/8/layout/pList2"/>
    <dgm:cxn modelId="{68A75D8D-0916-4DF1-84B3-A2A6843B84CD}" type="presOf" srcId="{A1C3558C-6C0F-4C73-9968-12F635A970B9}" destId="{B55FD599-5389-471E-BF1E-1B97A4A63458}" srcOrd="0" destOrd="0" presId="urn:microsoft.com/office/officeart/2005/8/layout/pList2"/>
    <dgm:cxn modelId="{B1A9BE63-A145-4330-9F17-6A13F3C04DA3}" type="presOf" srcId="{24AF6BD7-EB60-46DA-9628-09A2E6E599B4}" destId="{8AD92682-08EC-4523-BDD6-26425016AFBE}" srcOrd="0" destOrd="0" presId="urn:microsoft.com/office/officeart/2005/8/layout/pList2"/>
    <dgm:cxn modelId="{A1201127-6D3A-443F-A39D-1C5E90FC65B2}" type="presOf" srcId="{94877D94-4724-4F4D-BD0C-A197A354B4A3}" destId="{17231CC1-F2A7-42BF-918F-A0107878795F}" srcOrd="0" destOrd="0" presId="urn:microsoft.com/office/officeart/2005/8/layout/pList2"/>
    <dgm:cxn modelId="{29B1C9B4-10E5-48DE-A530-8E91ED4552FD}" type="presParOf" srcId="{B2A28D3E-51F2-4317-9B7F-DE97BF83DEAE}" destId="{129A9CCB-B342-4F7B-96D1-97F0D72E62BA}" srcOrd="0" destOrd="0" presId="urn:microsoft.com/office/officeart/2005/8/layout/pList2"/>
    <dgm:cxn modelId="{24BFC9A8-4A02-4DBF-BBBC-B969EF31C8E8}" type="presParOf" srcId="{B2A28D3E-51F2-4317-9B7F-DE97BF83DEAE}" destId="{BB49459B-2872-4C79-8E80-65DF568A0883}" srcOrd="1" destOrd="0" presId="urn:microsoft.com/office/officeart/2005/8/layout/pList2"/>
    <dgm:cxn modelId="{2DB70F81-0EFA-4889-88D1-5D20F5832FAA}" type="presParOf" srcId="{BB49459B-2872-4C79-8E80-65DF568A0883}" destId="{20CDEC93-DE81-416D-B225-4E454BAFA089}" srcOrd="0" destOrd="0" presId="urn:microsoft.com/office/officeart/2005/8/layout/pList2"/>
    <dgm:cxn modelId="{37FDF5EC-932C-4F45-8284-EC6142DAD716}" type="presParOf" srcId="{20CDEC93-DE81-416D-B225-4E454BAFA089}" destId="{773DFAD2-0558-4667-8822-99A3BD8A0F85}" srcOrd="0" destOrd="0" presId="urn:microsoft.com/office/officeart/2005/8/layout/pList2"/>
    <dgm:cxn modelId="{6C0853EF-B76C-46A5-B458-77BF2529CB4E}" type="presParOf" srcId="{20CDEC93-DE81-416D-B225-4E454BAFA089}" destId="{42B83D49-6D60-4916-8C3C-2F99593C5835}" srcOrd="1" destOrd="0" presId="urn:microsoft.com/office/officeart/2005/8/layout/pList2"/>
    <dgm:cxn modelId="{A9084E8A-7978-48F9-901F-BC3F3C5E5585}" type="presParOf" srcId="{20CDEC93-DE81-416D-B225-4E454BAFA089}" destId="{BB393437-8DD7-4A4C-87A5-D5AB32AD2A6B}" srcOrd="2" destOrd="0" presId="urn:microsoft.com/office/officeart/2005/8/layout/pList2"/>
    <dgm:cxn modelId="{E484D0DD-CD33-4659-A551-F6FC8750E75C}" type="presParOf" srcId="{BB49459B-2872-4C79-8E80-65DF568A0883}" destId="{DB4EF3DB-69F2-4251-97E5-CB6BD2216E84}" srcOrd="1" destOrd="0" presId="urn:microsoft.com/office/officeart/2005/8/layout/pList2"/>
    <dgm:cxn modelId="{01FBE10F-3057-4250-B36A-1485693B581F}" type="presParOf" srcId="{BB49459B-2872-4C79-8E80-65DF568A0883}" destId="{87A283A0-182F-4EF1-B0EA-D7B13E43C1DC}" srcOrd="2" destOrd="0" presId="urn:microsoft.com/office/officeart/2005/8/layout/pList2"/>
    <dgm:cxn modelId="{FE708148-61A8-4F57-88C9-65FDD55BEE70}" type="presParOf" srcId="{87A283A0-182F-4EF1-B0EA-D7B13E43C1DC}" destId="{DFF83F33-ABAB-4739-A1CC-00B85D7060F0}" srcOrd="0" destOrd="0" presId="urn:microsoft.com/office/officeart/2005/8/layout/pList2"/>
    <dgm:cxn modelId="{63FCBE3F-9C32-4CAC-87EB-672A233CF996}" type="presParOf" srcId="{87A283A0-182F-4EF1-B0EA-D7B13E43C1DC}" destId="{386EB77D-CA20-47C2-8BB7-7A8BB1F5D81C}" srcOrd="1" destOrd="0" presId="urn:microsoft.com/office/officeart/2005/8/layout/pList2"/>
    <dgm:cxn modelId="{B65DAD95-64E6-4C47-B56F-606F58733E4D}" type="presParOf" srcId="{87A283A0-182F-4EF1-B0EA-D7B13E43C1DC}" destId="{8AE1B6C7-4964-44AC-AA4D-136062B9E238}" srcOrd="2" destOrd="0" presId="urn:microsoft.com/office/officeart/2005/8/layout/pList2"/>
    <dgm:cxn modelId="{90DE3074-09E3-4AF6-A6AA-190397656EEA}" type="presParOf" srcId="{BB49459B-2872-4C79-8E80-65DF568A0883}" destId="{B55FD599-5389-471E-BF1E-1B97A4A63458}" srcOrd="3" destOrd="0" presId="urn:microsoft.com/office/officeart/2005/8/layout/pList2"/>
    <dgm:cxn modelId="{12FC9D43-EB32-41FD-BAE3-446CE5D898E6}" type="presParOf" srcId="{BB49459B-2872-4C79-8E80-65DF568A0883}" destId="{9BF2F4F4-77C6-41C8-8C6F-ED0C4C2D2C6D}" srcOrd="4" destOrd="0" presId="urn:microsoft.com/office/officeart/2005/8/layout/pList2"/>
    <dgm:cxn modelId="{CC787FFE-2B96-4447-A3BC-5230DCD8B98A}" type="presParOf" srcId="{9BF2F4F4-77C6-41C8-8C6F-ED0C4C2D2C6D}" destId="{188605EF-7BC7-48D4-A2F9-4BF07D2735D4}" srcOrd="0" destOrd="0" presId="urn:microsoft.com/office/officeart/2005/8/layout/pList2"/>
    <dgm:cxn modelId="{C978ADFE-8ECF-4D43-9000-994F89499F06}" type="presParOf" srcId="{9BF2F4F4-77C6-41C8-8C6F-ED0C4C2D2C6D}" destId="{BA8D28CD-80DF-4366-8A94-89D4C6D4EC69}" srcOrd="1" destOrd="0" presId="urn:microsoft.com/office/officeart/2005/8/layout/pList2"/>
    <dgm:cxn modelId="{EA3336B0-3E6A-4A92-87CA-82A8B0EE81E9}" type="presParOf" srcId="{9BF2F4F4-77C6-41C8-8C6F-ED0C4C2D2C6D}" destId="{13BFE045-1DE8-4D35-8217-F62BC45BA02F}" srcOrd="2" destOrd="0" presId="urn:microsoft.com/office/officeart/2005/8/layout/pList2"/>
    <dgm:cxn modelId="{04A1B213-C855-4115-AC3C-8694F7EAC43F}" type="presParOf" srcId="{BB49459B-2872-4C79-8E80-65DF568A0883}" destId="{BC1BA5FF-253B-4B62-8180-659B21F4A8AE}" srcOrd="5" destOrd="0" presId="urn:microsoft.com/office/officeart/2005/8/layout/pList2"/>
    <dgm:cxn modelId="{EA593D60-5655-44B6-868E-05D23537A511}" type="presParOf" srcId="{BB49459B-2872-4C79-8E80-65DF568A0883}" destId="{D2E4A166-3224-4606-B653-269CC837EE60}" srcOrd="6" destOrd="0" presId="urn:microsoft.com/office/officeart/2005/8/layout/pList2"/>
    <dgm:cxn modelId="{31D51C28-2947-4911-8CF0-40B05B4E9C2B}" type="presParOf" srcId="{D2E4A166-3224-4606-B653-269CC837EE60}" destId="{9E4EBF43-F5BD-4E8A-BD1A-2D8127E11790}" srcOrd="0" destOrd="0" presId="urn:microsoft.com/office/officeart/2005/8/layout/pList2"/>
    <dgm:cxn modelId="{D1DBEA41-149E-4972-815D-EEFCB2F1EA5D}" type="presParOf" srcId="{D2E4A166-3224-4606-B653-269CC837EE60}" destId="{313F28EF-0C63-4ACF-B197-6EA8C1771864}" srcOrd="1" destOrd="0" presId="urn:microsoft.com/office/officeart/2005/8/layout/pList2"/>
    <dgm:cxn modelId="{73014440-AABC-41AE-98F7-E2CAD9941D8B}" type="presParOf" srcId="{D2E4A166-3224-4606-B653-269CC837EE60}" destId="{E11EBA19-4385-4F4C-8FFC-C2B57F15BC38}" srcOrd="2" destOrd="0" presId="urn:microsoft.com/office/officeart/2005/8/layout/pList2"/>
    <dgm:cxn modelId="{107F4AFB-6EE9-46AF-B09E-0E2AFA65A02B}" type="presParOf" srcId="{BB49459B-2872-4C79-8E80-65DF568A0883}" destId="{8AD92682-08EC-4523-BDD6-26425016AFBE}" srcOrd="7" destOrd="0" presId="urn:microsoft.com/office/officeart/2005/8/layout/pList2"/>
    <dgm:cxn modelId="{D0FB9A82-E51A-4FE5-B95F-E6D7246F0740}" type="presParOf" srcId="{BB49459B-2872-4C79-8E80-65DF568A0883}" destId="{658B0094-DFA5-4329-BB73-E7E1189682D2}" srcOrd="8" destOrd="0" presId="urn:microsoft.com/office/officeart/2005/8/layout/pList2"/>
    <dgm:cxn modelId="{34594A98-8E74-47C2-8BCC-12F685169F62}" type="presParOf" srcId="{658B0094-DFA5-4329-BB73-E7E1189682D2}" destId="{17231CC1-F2A7-42BF-918F-A0107878795F}" srcOrd="0" destOrd="0" presId="urn:microsoft.com/office/officeart/2005/8/layout/pList2"/>
    <dgm:cxn modelId="{A10F35CA-04DE-4ED4-B54C-EE35ED12B0A4}" type="presParOf" srcId="{658B0094-DFA5-4329-BB73-E7E1189682D2}" destId="{3E877C42-1059-4D04-820D-0DF1A46C0E49}" srcOrd="1" destOrd="0" presId="urn:microsoft.com/office/officeart/2005/8/layout/pList2"/>
    <dgm:cxn modelId="{E8E69F2A-C80B-46A7-B437-48E4F58C61C8}" type="presParOf" srcId="{658B0094-DFA5-4329-BB73-E7E1189682D2}" destId="{29C069CC-2E6E-4BEE-A201-32271A5D0D0E}" srcOrd="2" destOrd="0" presId="urn:microsoft.com/office/officeart/2005/8/layout/pList2"/>
    <dgm:cxn modelId="{A3F76311-351D-4766-846C-D1C1051CD805}" type="presParOf" srcId="{BB49459B-2872-4C79-8E80-65DF568A0883}" destId="{73061312-B952-42BC-A414-2FE0DB9787B1}" srcOrd="9" destOrd="0" presId="urn:microsoft.com/office/officeart/2005/8/layout/pList2"/>
    <dgm:cxn modelId="{11FB96F7-8852-4F14-92FC-7E47C93DDD8B}" type="presParOf" srcId="{BB49459B-2872-4C79-8E80-65DF568A0883}" destId="{57EC1647-AE06-4783-902F-E308297E4EA1}" srcOrd="10" destOrd="0" presId="urn:microsoft.com/office/officeart/2005/8/layout/pList2"/>
    <dgm:cxn modelId="{0E254AA9-49EB-4C42-9198-B5320DE2B1F3}" type="presParOf" srcId="{57EC1647-AE06-4783-902F-E308297E4EA1}" destId="{2D43788A-E3DC-4A55-BDF8-69F451AD0FF7}" srcOrd="0" destOrd="0" presId="urn:microsoft.com/office/officeart/2005/8/layout/pList2"/>
    <dgm:cxn modelId="{3367F22B-5156-48FC-BD76-E28603D13050}" type="presParOf" srcId="{57EC1647-AE06-4783-902F-E308297E4EA1}" destId="{479180E9-E5A0-43E8-A4A4-C9A672BF22E8}" srcOrd="1" destOrd="0" presId="urn:microsoft.com/office/officeart/2005/8/layout/pList2"/>
    <dgm:cxn modelId="{6D96FAAD-1798-4D62-A8C8-DDE025D6765D}" type="presParOf" srcId="{57EC1647-AE06-4783-902F-E308297E4EA1}" destId="{C0C86693-28AA-45F2-8030-C5CC27CF609F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4FD820EB-3250-4919-BDAC-1C7017EF0BBA}" type="doc">
      <dgm:prSet loTypeId="urn:microsoft.com/office/officeart/2005/8/layout/p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85E5492-6BB7-477D-BDCF-E9CE73F12444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pPr algn="ctr"/>
          <a:endParaRPr lang="cs-CZ" sz="1800" dirty="0"/>
        </a:p>
      </dgm:t>
    </dgm:pt>
    <dgm:pt modelId="{57F81116-7F7C-43A4-B9F7-B5722E445669}" type="parTrans" cxnId="{D4D73037-E4AC-4182-A10F-60D2E20E3DCB}">
      <dgm:prSet/>
      <dgm:spPr/>
      <dgm:t>
        <a:bodyPr/>
        <a:lstStyle/>
        <a:p>
          <a:endParaRPr lang="cs-CZ"/>
        </a:p>
      </dgm:t>
    </dgm:pt>
    <dgm:pt modelId="{A1C3558C-6C0F-4C73-9968-12F635A970B9}" type="sibTrans" cxnId="{D4D73037-E4AC-4182-A10F-60D2E20E3DCB}">
      <dgm:prSet/>
      <dgm:spPr/>
      <dgm:t>
        <a:bodyPr/>
        <a:lstStyle/>
        <a:p>
          <a:endParaRPr lang="cs-CZ"/>
        </a:p>
      </dgm:t>
    </dgm:pt>
    <dgm:pt modelId="{43221FC5-51A2-4A69-BCA9-658522B60C0B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endParaRPr lang="cs-CZ" sz="1800" dirty="0" smtClean="0"/>
        </a:p>
        <a:p>
          <a:endParaRPr lang="cs-CZ" sz="1800" dirty="0" smtClean="0"/>
        </a:p>
        <a:p>
          <a:endParaRPr lang="cs-CZ" sz="1800" dirty="0" smtClean="0"/>
        </a:p>
        <a:p>
          <a:endParaRPr lang="cs-CZ" sz="1800" dirty="0" smtClean="0"/>
        </a:p>
        <a:p>
          <a:endParaRPr lang="cs-CZ" sz="1800" dirty="0"/>
        </a:p>
      </dgm:t>
    </dgm:pt>
    <dgm:pt modelId="{72F94698-F649-43DA-8751-4A604818ED7E}" type="parTrans" cxnId="{1975BA21-6C05-42B5-B575-B4ACAAD739C7}">
      <dgm:prSet/>
      <dgm:spPr/>
      <dgm:t>
        <a:bodyPr/>
        <a:lstStyle/>
        <a:p>
          <a:endParaRPr lang="cs-CZ"/>
        </a:p>
      </dgm:t>
    </dgm:pt>
    <dgm:pt modelId="{A66614C2-F602-4629-87A1-26C67D46D004}" type="sibTrans" cxnId="{1975BA21-6C05-42B5-B575-B4ACAAD739C7}">
      <dgm:prSet/>
      <dgm:spPr/>
      <dgm:t>
        <a:bodyPr/>
        <a:lstStyle/>
        <a:p>
          <a:endParaRPr lang="cs-CZ"/>
        </a:p>
      </dgm:t>
    </dgm:pt>
    <dgm:pt modelId="{38A231A6-7DA6-4EF4-A85F-1EC8E39074CC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endParaRPr lang="cs-CZ" sz="1800" dirty="0" smtClean="0"/>
        </a:p>
        <a:p>
          <a:endParaRPr lang="cs-CZ" sz="1800" dirty="0" smtClean="0"/>
        </a:p>
        <a:p>
          <a:endParaRPr lang="cs-CZ" sz="2400" dirty="0" smtClean="0"/>
        </a:p>
        <a:p>
          <a:endParaRPr lang="cs-CZ" sz="2400" dirty="0" smtClean="0"/>
        </a:p>
        <a:p>
          <a:endParaRPr lang="cs-CZ" sz="2400" dirty="0" smtClean="0"/>
        </a:p>
        <a:p>
          <a:endParaRPr lang="cs-CZ" sz="2400" dirty="0" smtClean="0"/>
        </a:p>
        <a:p>
          <a:endParaRPr lang="cs-CZ" sz="2900" dirty="0"/>
        </a:p>
      </dgm:t>
    </dgm:pt>
    <dgm:pt modelId="{41C01733-76B4-4D8C-B512-D71452CA19C8}" type="sibTrans" cxnId="{DDE28F26-7EA5-4326-8558-F709C88B5C0D}">
      <dgm:prSet/>
      <dgm:spPr/>
      <dgm:t>
        <a:bodyPr/>
        <a:lstStyle/>
        <a:p>
          <a:endParaRPr lang="cs-CZ"/>
        </a:p>
      </dgm:t>
    </dgm:pt>
    <dgm:pt modelId="{638DC8ED-38E8-4C90-980B-2DE8D629AFEC}" type="parTrans" cxnId="{DDE28F26-7EA5-4326-8558-F709C88B5C0D}">
      <dgm:prSet/>
      <dgm:spPr/>
      <dgm:t>
        <a:bodyPr/>
        <a:lstStyle/>
        <a:p>
          <a:endParaRPr lang="cs-CZ"/>
        </a:p>
      </dgm:t>
    </dgm:pt>
    <dgm:pt modelId="{014234A7-EABD-43BC-9398-71BE4E34AFBA}">
      <dgm:prSet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endParaRPr lang="cs-CZ" sz="1800" dirty="0"/>
        </a:p>
      </dgm:t>
    </dgm:pt>
    <dgm:pt modelId="{31BC14E5-40B9-46F6-9B66-A76CECAE43E7}" type="parTrans" cxnId="{2F9FFE14-0347-4FCE-B394-7932E4176B6C}">
      <dgm:prSet/>
      <dgm:spPr/>
      <dgm:t>
        <a:bodyPr/>
        <a:lstStyle/>
        <a:p>
          <a:endParaRPr lang="cs-CZ"/>
        </a:p>
      </dgm:t>
    </dgm:pt>
    <dgm:pt modelId="{24AF6BD7-EB60-46DA-9628-09A2E6E599B4}" type="sibTrans" cxnId="{2F9FFE14-0347-4FCE-B394-7932E4176B6C}">
      <dgm:prSet/>
      <dgm:spPr/>
      <dgm:t>
        <a:bodyPr/>
        <a:lstStyle/>
        <a:p>
          <a:endParaRPr lang="cs-CZ"/>
        </a:p>
      </dgm:t>
    </dgm:pt>
    <dgm:pt modelId="{94877D94-4724-4F4D-BD0C-A197A354B4A3}">
      <dgm:prSet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endParaRPr lang="cs-CZ" sz="1800" dirty="0"/>
        </a:p>
      </dgm:t>
    </dgm:pt>
    <dgm:pt modelId="{EC034062-7A52-44F1-861A-46BEA6C020A1}" type="parTrans" cxnId="{52AB9177-4172-4D65-ADA7-C95103B795B6}">
      <dgm:prSet/>
      <dgm:spPr/>
      <dgm:t>
        <a:bodyPr/>
        <a:lstStyle/>
        <a:p>
          <a:endParaRPr lang="cs-CZ"/>
        </a:p>
      </dgm:t>
    </dgm:pt>
    <dgm:pt modelId="{6F1A0DCE-1D48-4BB6-96DD-6F389429545F}" type="sibTrans" cxnId="{52AB9177-4172-4D65-ADA7-C95103B795B6}">
      <dgm:prSet/>
      <dgm:spPr/>
      <dgm:t>
        <a:bodyPr/>
        <a:lstStyle/>
        <a:p>
          <a:endParaRPr lang="cs-CZ"/>
        </a:p>
      </dgm:t>
    </dgm:pt>
    <dgm:pt modelId="{36AF0606-B685-4A6D-B6F6-63C7A2C37158}">
      <dgm:prSet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endParaRPr lang="cs-CZ" sz="1800" dirty="0"/>
        </a:p>
      </dgm:t>
    </dgm:pt>
    <dgm:pt modelId="{9D44F676-BEEF-4401-BDEF-53A745C93783}" type="parTrans" cxnId="{4DB88D9E-638C-4372-8EB7-36877808C61B}">
      <dgm:prSet/>
      <dgm:spPr/>
      <dgm:t>
        <a:bodyPr/>
        <a:lstStyle/>
        <a:p>
          <a:endParaRPr lang="cs-CZ"/>
        </a:p>
      </dgm:t>
    </dgm:pt>
    <dgm:pt modelId="{227AF3E9-3400-43C9-9B06-2DC31F2C06BE}" type="sibTrans" cxnId="{4DB88D9E-638C-4372-8EB7-36877808C61B}">
      <dgm:prSet/>
      <dgm:spPr/>
      <dgm:t>
        <a:bodyPr/>
        <a:lstStyle/>
        <a:p>
          <a:endParaRPr lang="cs-CZ"/>
        </a:p>
      </dgm:t>
    </dgm:pt>
    <dgm:pt modelId="{B2A28D3E-51F2-4317-9B7F-DE97BF83DEAE}" type="pres">
      <dgm:prSet presAssocID="{4FD820EB-3250-4919-BDAC-1C7017EF0BBA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29A9CCB-B342-4F7B-96D1-97F0D72E62BA}" type="pres">
      <dgm:prSet presAssocID="{4FD820EB-3250-4919-BDAC-1C7017EF0BBA}" presName="bkgdShp" presStyleLbl="alignAccFollowNode1" presStyleIdx="0" presStyleCnt="1" custScaleX="95000" custScaleY="60494"/>
      <dgm:spPr>
        <a:solidFill>
          <a:schemeClr val="accent5">
            <a:lumMod val="20000"/>
            <a:lumOff val="80000"/>
            <a:alpha val="90000"/>
          </a:schemeClr>
        </a:solidFill>
      </dgm:spPr>
    </dgm:pt>
    <dgm:pt modelId="{BB49459B-2872-4C79-8E80-65DF568A0883}" type="pres">
      <dgm:prSet presAssocID="{4FD820EB-3250-4919-BDAC-1C7017EF0BBA}" presName="linComp" presStyleCnt="0"/>
      <dgm:spPr/>
    </dgm:pt>
    <dgm:pt modelId="{20CDEC93-DE81-416D-B225-4E454BAFA089}" type="pres">
      <dgm:prSet presAssocID="{38A231A6-7DA6-4EF4-A85F-1EC8E39074CC}" presName="compNode" presStyleCnt="0"/>
      <dgm:spPr/>
    </dgm:pt>
    <dgm:pt modelId="{773DFAD2-0558-4667-8822-99A3BD8A0F85}" type="pres">
      <dgm:prSet presAssocID="{38A231A6-7DA6-4EF4-A85F-1EC8E39074CC}" presName="node" presStyleLbl="node1" presStyleIdx="0" presStyleCnt="6" custAng="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B83D49-6D60-4916-8C3C-2F99593C5835}" type="pres">
      <dgm:prSet presAssocID="{38A231A6-7DA6-4EF4-A85F-1EC8E39074CC}" presName="invisiNode" presStyleLbl="node1" presStyleIdx="0" presStyleCnt="6"/>
      <dgm:spPr/>
    </dgm:pt>
    <dgm:pt modelId="{BB393437-8DD7-4A4C-87A5-D5AB32AD2A6B}" type="pres">
      <dgm:prSet presAssocID="{38A231A6-7DA6-4EF4-A85F-1EC8E39074CC}" presName="imagNode" presStyleLbl="fgImgPlace1" presStyleIdx="0" presStyleCnt="6" custScaleY="57239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DB4EF3DB-69F2-4251-97E5-CB6BD2216E84}" type="pres">
      <dgm:prSet presAssocID="{41C01733-76B4-4D8C-B512-D71452CA19C8}" presName="sibTrans" presStyleLbl="sibTrans2D1" presStyleIdx="0" presStyleCnt="0"/>
      <dgm:spPr/>
      <dgm:t>
        <a:bodyPr/>
        <a:lstStyle/>
        <a:p>
          <a:endParaRPr lang="cs-CZ"/>
        </a:p>
      </dgm:t>
    </dgm:pt>
    <dgm:pt modelId="{87A283A0-182F-4EF1-B0EA-D7B13E43C1DC}" type="pres">
      <dgm:prSet presAssocID="{285E5492-6BB7-477D-BDCF-E9CE73F12444}" presName="compNode" presStyleCnt="0"/>
      <dgm:spPr/>
    </dgm:pt>
    <dgm:pt modelId="{DFF83F33-ABAB-4739-A1CC-00B85D7060F0}" type="pres">
      <dgm:prSet presAssocID="{285E5492-6BB7-477D-BDCF-E9CE73F12444}" presName="node" presStyleLbl="node1" presStyleIdx="1" presStyleCnt="6" custScaleX="9944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6EB77D-CA20-47C2-8BB7-7A8BB1F5D81C}" type="pres">
      <dgm:prSet presAssocID="{285E5492-6BB7-477D-BDCF-E9CE73F12444}" presName="invisiNode" presStyleLbl="node1" presStyleIdx="1" presStyleCnt="6"/>
      <dgm:spPr/>
    </dgm:pt>
    <dgm:pt modelId="{8AE1B6C7-4964-44AC-AA4D-136062B9E238}" type="pres">
      <dgm:prSet presAssocID="{285E5492-6BB7-477D-BDCF-E9CE73F12444}" presName="imagNode" presStyleLbl="fgImgPlace1" presStyleIdx="1" presStyleCnt="6" custScaleY="57239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B55FD599-5389-471E-BF1E-1B97A4A63458}" type="pres">
      <dgm:prSet presAssocID="{A1C3558C-6C0F-4C73-9968-12F635A970B9}" presName="sibTrans" presStyleLbl="sibTrans2D1" presStyleIdx="0" presStyleCnt="0"/>
      <dgm:spPr/>
      <dgm:t>
        <a:bodyPr/>
        <a:lstStyle/>
        <a:p>
          <a:endParaRPr lang="cs-CZ"/>
        </a:p>
      </dgm:t>
    </dgm:pt>
    <dgm:pt modelId="{9BF2F4F4-77C6-41C8-8C6F-ED0C4C2D2C6D}" type="pres">
      <dgm:prSet presAssocID="{43221FC5-51A2-4A69-BCA9-658522B60C0B}" presName="compNode" presStyleCnt="0"/>
      <dgm:spPr/>
    </dgm:pt>
    <dgm:pt modelId="{188605EF-7BC7-48D4-A2F9-4BF07D2735D4}" type="pres">
      <dgm:prSet presAssocID="{43221FC5-51A2-4A69-BCA9-658522B60C0B}" presName="node" presStyleLbl="node1" presStyleIdx="2" presStyleCnt="6" custLinFactNeighborX="1251" custLinFactNeighborY="15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8D28CD-80DF-4366-8A94-89D4C6D4EC69}" type="pres">
      <dgm:prSet presAssocID="{43221FC5-51A2-4A69-BCA9-658522B60C0B}" presName="invisiNode" presStyleLbl="node1" presStyleIdx="2" presStyleCnt="6"/>
      <dgm:spPr/>
    </dgm:pt>
    <dgm:pt modelId="{13BFE045-1DE8-4D35-8217-F62BC45BA02F}" type="pres">
      <dgm:prSet presAssocID="{43221FC5-51A2-4A69-BCA9-658522B60C0B}" presName="imagNode" presStyleLbl="fgImgPlace1" presStyleIdx="2" presStyleCnt="6" custScaleY="57239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BC1BA5FF-253B-4B62-8180-659B21F4A8AE}" type="pres">
      <dgm:prSet presAssocID="{A66614C2-F602-4629-87A1-26C67D46D004}" presName="sibTrans" presStyleLbl="sibTrans2D1" presStyleIdx="0" presStyleCnt="0"/>
      <dgm:spPr/>
      <dgm:t>
        <a:bodyPr/>
        <a:lstStyle/>
        <a:p>
          <a:endParaRPr lang="cs-CZ"/>
        </a:p>
      </dgm:t>
    </dgm:pt>
    <dgm:pt modelId="{D2E4A166-3224-4606-B653-269CC837EE60}" type="pres">
      <dgm:prSet presAssocID="{014234A7-EABD-43BC-9398-71BE4E34AFBA}" presName="compNode" presStyleCnt="0"/>
      <dgm:spPr/>
    </dgm:pt>
    <dgm:pt modelId="{9E4EBF43-F5BD-4E8A-BD1A-2D8127E11790}" type="pres">
      <dgm:prSet presAssocID="{014234A7-EABD-43BC-9398-71BE4E34AFBA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3F28EF-0C63-4ACF-B197-6EA8C1771864}" type="pres">
      <dgm:prSet presAssocID="{014234A7-EABD-43BC-9398-71BE4E34AFBA}" presName="invisiNode" presStyleLbl="node1" presStyleIdx="3" presStyleCnt="6"/>
      <dgm:spPr/>
    </dgm:pt>
    <dgm:pt modelId="{E11EBA19-4385-4F4C-8FFC-C2B57F15BC38}" type="pres">
      <dgm:prSet presAssocID="{014234A7-EABD-43BC-9398-71BE4E34AFBA}" presName="imagNode" presStyleLbl="fgImgPlace1" presStyleIdx="3" presStyleCnt="6" custScaleY="57239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8AD92682-08EC-4523-BDD6-26425016AFBE}" type="pres">
      <dgm:prSet presAssocID="{24AF6BD7-EB60-46DA-9628-09A2E6E599B4}" presName="sibTrans" presStyleLbl="sibTrans2D1" presStyleIdx="0" presStyleCnt="0"/>
      <dgm:spPr/>
      <dgm:t>
        <a:bodyPr/>
        <a:lstStyle/>
        <a:p>
          <a:endParaRPr lang="cs-CZ"/>
        </a:p>
      </dgm:t>
    </dgm:pt>
    <dgm:pt modelId="{658B0094-DFA5-4329-BB73-E7E1189682D2}" type="pres">
      <dgm:prSet presAssocID="{94877D94-4724-4F4D-BD0C-A197A354B4A3}" presName="compNode" presStyleCnt="0"/>
      <dgm:spPr/>
    </dgm:pt>
    <dgm:pt modelId="{17231CC1-F2A7-42BF-918F-A0107878795F}" type="pres">
      <dgm:prSet presAssocID="{94877D94-4724-4F4D-BD0C-A197A354B4A3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877C42-1059-4D04-820D-0DF1A46C0E49}" type="pres">
      <dgm:prSet presAssocID="{94877D94-4724-4F4D-BD0C-A197A354B4A3}" presName="invisiNode" presStyleLbl="node1" presStyleIdx="4" presStyleCnt="6"/>
      <dgm:spPr/>
    </dgm:pt>
    <dgm:pt modelId="{29C069CC-2E6E-4BEE-A201-32271A5D0D0E}" type="pres">
      <dgm:prSet presAssocID="{94877D94-4724-4F4D-BD0C-A197A354B4A3}" presName="imagNode" presStyleLbl="fgImgPlace1" presStyleIdx="4" presStyleCnt="6" custScaleY="57239"/>
      <dgm:spPr>
        <a:blipFill rotWithShape="0">
          <a:blip xmlns:r="http://schemas.openxmlformats.org/officeDocument/2006/relationships" r:embed="rId5"/>
          <a:stretch>
            <a:fillRect/>
          </a:stretch>
        </a:blipFill>
      </dgm:spPr>
    </dgm:pt>
    <dgm:pt modelId="{73061312-B952-42BC-A414-2FE0DB9787B1}" type="pres">
      <dgm:prSet presAssocID="{6F1A0DCE-1D48-4BB6-96DD-6F389429545F}" presName="sibTrans" presStyleLbl="sibTrans2D1" presStyleIdx="0" presStyleCnt="0"/>
      <dgm:spPr/>
      <dgm:t>
        <a:bodyPr/>
        <a:lstStyle/>
        <a:p>
          <a:endParaRPr lang="cs-CZ"/>
        </a:p>
      </dgm:t>
    </dgm:pt>
    <dgm:pt modelId="{57EC1647-AE06-4783-902F-E308297E4EA1}" type="pres">
      <dgm:prSet presAssocID="{36AF0606-B685-4A6D-B6F6-63C7A2C37158}" presName="compNode" presStyleCnt="0"/>
      <dgm:spPr/>
    </dgm:pt>
    <dgm:pt modelId="{2D43788A-E3DC-4A55-BDF8-69F451AD0FF7}" type="pres">
      <dgm:prSet presAssocID="{36AF0606-B685-4A6D-B6F6-63C7A2C37158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9180E9-E5A0-43E8-A4A4-C9A672BF22E8}" type="pres">
      <dgm:prSet presAssocID="{36AF0606-B685-4A6D-B6F6-63C7A2C37158}" presName="invisiNode" presStyleLbl="node1" presStyleIdx="5" presStyleCnt="6"/>
      <dgm:spPr/>
    </dgm:pt>
    <dgm:pt modelId="{C0C86693-28AA-45F2-8030-C5CC27CF609F}" type="pres">
      <dgm:prSet presAssocID="{36AF0606-B685-4A6D-B6F6-63C7A2C37158}" presName="imagNode" presStyleLbl="fgImgPlace1" presStyleIdx="5" presStyleCnt="6" custScaleY="57239"/>
      <dgm:spPr>
        <a:blipFill rotWithShape="0">
          <a:blip xmlns:r="http://schemas.openxmlformats.org/officeDocument/2006/relationships" r:embed="rId6"/>
          <a:stretch>
            <a:fillRect/>
          </a:stretch>
        </a:blipFill>
      </dgm:spPr>
    </dgm:pt>
  </dgm:ptLst>
  <dgm:cxnLst>
    <dgm:cxn modelId="{C65E474C-A3BF-41D0-A6A4-C6DD55DC3410}" type="presOf" srcId="{38A231A6-7DA6-4EF4-A85F-1EC8E39074CC}" destId="{773DFAD2-0558-4667-8822-99A3BD8A0F85}" srcOrd="0" destOrd="0" presId="urn:microsoft.com/office/officeart/2005/8/layout/pList2"/>
    <dgm:cxn modelId="{52AB9177-4172-4D65-ADA7-C95103B795B6}" srcId="{4FD820EB-3250-4919-BDAC-1C7017EF0BBA}" destId="{94877D94-4724-4F4D-BD0C-A197A354B4A3}" srcOrd="4" destOrd="0" parTransId="{EC034062-7A52-44F1-861A-46BEA6C020A1}" sibTransId="{6F1A0DCE-1D48-4BB6-96DD-6F389429545F}"/>
    <dgm:cxn modelId="{2F9FFE14-0347-4FCE-B394-7932E4176B6C}" srcId="{4FD820EB-3250-4919-BDAC-1C7017EF0BBA}" destId="{014234A7-EABD-43BC-9398-71BE4E34AFBA}" srcOrd="3" destOrd="0" parTransId="{31BC14E5-40B9-46F6-9B66-A76CECAE43E7}" sibTransId="{24AF6BD7-EB60-46DA-9628-09A2E6E599B4}"/>
    <dgm:cxn modelId="{4DD72943-1CDF-4677-BF33-6D8A98AC3DAC}" type="presOf" srcId="{43221FC5-51A2-4A69-BCA9-658522B60C0B}" destId="{188605EF-7BC7-48D4-A2F9-4BF07D2735D4}" srcOrd="0" destOrd="0" presId="urn:microsoft.com/office/officeart/2005/8/layout/pList2"/>
    <dgm:cxn modelId="{2DE1AA27-BEF8-4DD4-93EC-C05E6A75E7A2}" type="presOf" srcId="{36AF0606-B685-4A6D-B6F6-63C7A2C37158}" destId="{2D43788A-E3DC-4A55-BDF8-69F451AD0FF7}" srcOrd="0" destOrd="0" presId="urn:microsoft.com/office/officeart/2005/8/layout/pList2"/>
    <dgm:cxn modelId="{DDE28F26-7EA5-4326-8558-F709C88B5C0D}" srcId="{4FD820EB-3250-4919-BDAC-1C7017EF0BBA}" destId="{38A231A6-7DA6-4EF4-A85F-1EC8E39074CC}" srcOrd="0" destOrd="0" parTransId="{638DC8ED-38E8-4C90-980B-2DE8D629AFEC}" sibTransId="{41C01733-76B4-4D8C-B512-D71452CA19C8}"/>
    <dgm:cxn modelId="{1CF72357-C602-4ECB-AEFD-232AE5F244EE}" type="presOf" srcId="{A66614C2-F602-4629-87A1-26C67D46D004}" destId="{BC1BA5FF-253B-4B62-8180-659B21F4A8AE}" srcOrd="0" destOrd="0" presId="urn:microsoft.com/office/officeart/2005/8/layout/pList2"/>
    <dgm:cxn modelId="{52D56172-1FB0-42A3-A5B3-BFD40B3D3958}" type="presOf" srcId="{4FD820EB-3250-4919-BDAC-1C7017EF0BBA}" destId="{B2A28D3E-51F2-4317-9B7F-DE97BF83DEAE}" srcOrd="0" destOrd="0" presId="urn:microsoft.com/office/officeart/2005/8/layout/pList2"/>
    <dgm:cxn modelId="{D4D73037-E4AC-4182-A10F-60D2E20E3DCB}" srcId="{4FD820EB-3250-4919-BDAC-1C7017EF0BBA}" destId="{285E5492-6BB7-477D-BDCF-E9CE73F12444}" srcOrd="1" destOrd="0" parTransId="{57F81116-7F7C-43A4-B9F7-B5722E445669}" sibTransId="{A1C3558C-6C0F-4C73-9968-12F635A970B9}"/>
    <dgm:cxn modelId="{4DB88D9E-638C-4372-8EB7-36877808C61B}" srcId="{4FD820EB-3250-4919-BDAC-1C7017EF0BBA}" destId="{36AF0606-B685-4A6D-B6F6-63C7A2C37158}" srcOrd="5" destOrd="0" parTransId="{9D44F676-BEEF-4401-BDEF-53A745C93783}" sibTransId="{227AF3E9-3400-43C9-9B06-2DC31F2C06BE}"/>
    <dgm:cxn modelId="{B939EC1B-B8E0-480B-9C23-3EB69CE0925D}" type="presOf" srcId="{285E5492-6BB7-477D-BDCF-E9CE73F12444}" destId="{DFF83F33-ABAB-4739-A1CC-00B85D7060F0}" srcOrd="0" destOrd="0" presId="urn:microsoft.com/office/officeart/2005/8/layout/pList2"/>
    <dgm:cxn modelId="{1975BA21-6C05-42B5-B575-B4ACAAD739C7}" srcId="{4FD820EB-3250-4919-BDAC-1C7017EF0BBA}" destId="{43221FC5-51A2-4A69-BCA9-658522B60C0B}" srcOrd="2" destOrd="0" parTransId="{72F94698-F649-43DA-8751-4A604818ED7E}" sibTransId="{A66614C2-F602-4629-87A1-26C67D46D004}"/>
    <dgm:cxn modelId="{EDBAC0EE-C935-4197-B779-59638CAF5D5E}" type="presOf" srcId="{014234A7-EABD-43BC-9398-71BE4E34AFBA}" destId="{9E4EBF43-F5BD-4E8A-BD1A-2D8127E11790}" srcOrd="0" destOrd="0" presId="urn:microsoft.com/office/officeart/2005/8/layout/pList2"/>
    <dgm:cxn modelId="{63E2E637-C3A6-46D4-AF74-8DF6C41EDA94}" type="presOf" srcId="{94877D94-4724-4F4D-BD0C-A197A354B4A3}" destId="{17231CC1-F2A7-42BF-918F-A0107878795F}" srcOrd="0" destOrd="0" presId="urn:microsoft.com/office/officeart/2005/8/layout/pList2"/>
    <dgm:cxn modelId="{E1927EA6-C2D3-4FC7-9FDD-8FAD9EB9D205}" type="presOf" srcId="{24AF6BD7-EB60-46DA-9628-09A2E6E599B4}" destId="{8AD92682-08EC-4523-BDD6-26425016AFBE}" srcOrd="0" destOrd="0" presId="urn:microsoft.com/office/officeart/2005/8/layout/pList2"/>
    <dgm:cxn modelId="{E23F7FD5-5B90-4CB3-ADE0-03A8E0922E80}" type="presOf" srcId="{41C01733-76B4-4D8C-B512-D71452CA19C8}" destId="{DB4EF3DB-69F2-4251-97E5-CB6BD2216E84}" srcOrd="0" destOrd="0" presId="urn:microsoft.com/office/officeart/2005/8/layout/pList2"/>
    <dgm:cxn modelId="{AE943674-D354-4AD7-9EC7-D678554CFED3}" type="presOf" srcId="{A1C3558C-6C0F-4C73-9968-12F635A970B9}" destId="{B55FD599-5389-471E-BF1E-1B97A4A63458}" srcOrd="0" destOrd="0" presId="urn:microsoft.com/office/officeart/2005/8/layout/pList2"/>
    <dgm:cxn modelId="{2809A373-7D26-4BF5-BE94-40E236134359}" type="presOf" srcId="{6F1A0DCE-1D48-4BB6-96DD-6F389429545F}" destId="{73061312-B952-42BC-A414-2FE0DB9787B1}" srcOrd="0" destOrd="0" presId="urn:microsoft.com/office/officeart/2005/8/layout/pList2"/>
    <dgm:cxn modelId="{A9578C8A-A604-439E-A08E-52415CEA8798}" type="presParOf" srcId="{B2A28D3E-51F2-4317-9B7F-DE97BF83DEAE}" destId="{129A9CCB-B342-4F7B-96D1-97F0D72E62BA}" srcOrd="0" destOrd="0" presId="urn:microsoft.com/office/officeart/2005/8/layout/pList2"/>
    <dgm:cxn modelId="{88FBB478-F975-4824-BBC7-501EE5F87FF5}" type="presParOf" srcId="{B2A28D3E-51F2-4317-9B7F-DE97BF83DEAE}" destId="{BB49459B-2872-4C79-8E80-65DF568A0883}" srcOrd="1" destOrd="0" presId="urn:microsoft.com/office/officeart/2005/8/layout/pList2"/>
    <dgm:cxn modelId="{C624F73A-CB69-48FA-BFD1-34B368B021E1}" type="presParOf" srcId="{BB49459B-2872-4C79-8E80-65DF568A0883}" destId="{20CDEC93-DE81-416D-B225-4E454BAFA089}" srcOrd="0" destOrd="0" presId="urn:microsoft.com/office/officeart/2005/8/layout/pList2"/>
    <dgm:cxn modelId="{A76949C1-933E-4208-8A95-D6C8961789B5}" type="presParOf" srcId="{20CDEC93-DE81-416D-B225-4E454BAFA089}" destId="{773DFAD2-0558-4667-8822-99A3BD8A0F85}" srcOrd="0" destOrd="0" presId="urn:microsoft.com/office/officeart/2005/8/layout/pList2"/>
    <dgm:cxn modelId="{D717EBB0-EAE9-4B2D-825E-80E9631162BC}" type="presParOf" srcId="{20CDEC93-DE81-416D-B225-4E454BAFA089}" destId="{42B83D49-6D60-4916-8C3C-2F99593C5835}" srcOrd="1" destOrd="0" presId="urn:microsoft.com/office/officeart/2005/8/layout/pList2"/>
    <dgm:cxn modelId="{E0575CF5-2F05-430C-9239-4E010C34D92D}" type="presParOf" srcId="{20CDEC93-DE81-416D-B225-4E454BAFA089}" destId="{BB393437-8DD7-4A4C-87A5-D5AB32AD2A6B}" srcOrd="2" destOrd="0" presId="urn:microsoft.com/office/officeart/2005/8/layout/pList2"/>
    <dgm:cxn modelId="{986D9E28-6EBD-4FEE-96A6-424C9CEE2440}" type="presParOf" srcId="{BB49459B-2872-4C79-8E80-65DF568A0883}" destId="{DB4EF3DB-69F2-4251-97E5-CB6BD2216E84}" srcOrd="1" destOrd="0" presId="urn:microsoft.com/office/officeart/2005/8/layout/pList2"/>
    <dgm:cxn modelId="{75046978-5E6D-4543-AA87-F2F1128B3853}" type="presParOf" srcId="{BB49459B-2872-4C79-8E80-65DF568A0883}" destId="{87A283A0-182F-4EF1-B0EA-D7B13E43C1DC}" srcOrd="2" destOrd="0" presId="urn:microsoft.com/office/officeart/2005/8/layout/pList2"/>
    <dgm:cxn modelId="{92314AF6-1DBC-49C5-95AE-0A58117B65E3}" type="presParOf" srcId="{87A283A0-182F-4EF1-B0EA-D7B13E43C1DC}" destId="{DFF83F33-ABAB-4739-A1CC-00B85D7060F0}" srcOrd="0" destOrd="0" presId="urn:microsoft.com/office/officeart/2005/8/layout/pList2"/>
    <dgm:cxn modelId="{6CB77649-50DD-4895-9852-E78B910A67C7}" type="presParOf" srcId="{87A283A0-182F-4EF1-B0EA-D7B13E43C1DC}" destId="{386EB77D-CA20-47C2-8BB7-7A8BB1F5D81C}" srcOrd="1" destOrd="0" presId="urn:microsoft.com/office/officeart/2005/8/layout/pList2"/>
    <dgm:cxn modelId="{AD409035-F7AA-4815-A684-605925D02ABA}" type="presParOf" srcId="{87A283A0-182F-4EF1-B0EA-D7B13E43C1DC}" destId="{8AE1B6C7-4964-44AC-AA4D-136062B9E238}" srcOrd="2" destOrd="0" presId="urn:microsoft.com/office/officeart/2005/8/layout/pList2"/>
    <dgm:cxn modelId="{861936AD-5031-4C24-87A3-995B0A5D1689}" type="presParOf" srcId="{BB49459B-2872-4C79-8E80-65DF568A0883}" destId="{B55FD599-5389-471E-BF1E-1B97A4A63458}" srcOrd="3" destOrd="0" presId="urn:microsoft.com/office/officeart/2005/8/layout/pList2"/>
    <dgm:cxn modelId="{F0FE5415-ABCB-4509-8F88-47078137F9AD}" type="presParOf" srcId="{BB49459B-2872-4C79-8E80-65DF568A0883}" destId="{9BF2F4F4-77C6-41C8-8C6F-ED0C4C2D2C6D}" srcOrd="4" destOrd="0" presId="urn:microsoft.com/office/officeart/2005/8/layout/pList2"/>
    <dgm:cxn modelId="{3206AB5C-44FF-4228-8C8E-CAA9C12C5233}" type="presParOf" srcId="{9BF2F4F4-77C6-41C8-8C6F-ED0C4C2D2C6D}" destId="{188605EF-7BC7-48D4-A2F9-4BF07D2735D4}" srcOrd="0" destOrd="0" presId="urn:microsoft.com/office/officeart/2005/8/layout/pList2"/>
    <dgm:cxn modelId="{7E2D786B-D8E4-45DD-9E68-5ADC5CB8C9F8}" type="presParOf" srcId="{9BF2F4F4-77C6-41C8-8C6F-ED0C4C2D2C6D}" destId="{BA8D28CD-80DF-4366-8A94-89D4C6D4EC69}" srcOrd="1" destOrd="0" presId="urn:microsoft.com/office/officeart/2005/8/layout/pList2"/>
    <dgm:cxn modelId="{0A5CF84F-EE5B-407B-845B-2AD62C5D034E}" type="presParOf" srcId="{9BF2F4F4-77C6-41C8-8C6F-ED0C4C2D2C6D}" destId="{13BFE045-1DE8-4D35-8217-F62BC45BA02F}" srcOrd="2" destOrd="0" presId="urn:microsoft.com/office/officeart/2005/8/layout/pList2"/>
    <dgm:cxn modelId="{2432DC43-8435-45E1-9CB9-F8A7D83CECDB}" type="presParOf" srcId="{BB49459B-2872-4C79-8E80-65DF568A0883}" destId="{BC1BA5FF-253B-4B62-8180-659B21F4A8AE}" srcOrd="5" destOrd="0" presId="urn:microsoft.com/office/officeart/2005/8/layout/pList2"/>
    <dgm:cxn modelId="{ADB7AFBE-FDFB-48FC-B9C3-C43DC2D81DB2}" type="presParOf" srcId="{BB49459B-2872-4C79-8E80-65DF568A0883}" destId="{D2E4A166-3224-4606-B653-269CC837EE60}" srcOrd="6" destOrd="0" presId="urn:microsoft.com/office/officeart/2005/8/layout/pList2"/>
    <dgm:cxn modelId="{9D61F7A3-BED6-4564-8B55-0F4BA325AA45}" type="presParOf" srcId="{D2E4A166-3224-4606-B653-269CC837EE60}" destId="{9E4EBF43-F5BD-4E8A-BD1A-2D8127E11790}" srcOrd="0" destOrd="0" presId="urn:microsoft.com/office/officeart/2005/8/layout/pList2"/>
    <dgm:cxn modelId="{CDA9F33D-E4D0-4C98-B642-7504705097F0}" type="presParOf" srcId="{D2E4A166-3224-4606-B653-269CC837EE60}" destId="{313F28EF-0C63-4ACF-B197-6EA8C1771864}" srcOrd="1" destOrd="0" presId="urn:microsoft.com/office/officeart/2005/8/layout/pList2"/>
    <dgm:cxn modelId="{6AC62240-D6E7-429C-946C-A13D0DA3D373}" type="presParOf" srcId="{D2E4A166-3224-4606-B653-269CC837EE60}" destId="{E11EBA19-4385-4F4C-8FFC-C2B57F15BC38}" srcOrd="2" destOrd="0" presId="urn:microsoft.com/office/officeart/2005/8/layout/pList2"/>
    <dgm:cxn modelId="{F4DDBFB0-FBBD-416D-BB99-1B169B767BA4}" type="presParOf" srcId="{BB49459B-2872-4C79-8E80-65DF568A0883}" destId="{8AD92682-08EC-4523-BDD6-26425016AFBE}" srcOrd="7" destOrd="0" presId="urn:microsoft.com/office/officeart/2005/8/layout/pList2"/>
    <dgm:cxn modelId="{8564A6C5-87CF-4C86-902F-EBADC8F7968F}" type="presParOf" srcId="{BB49459B-2872-4C79-8E80-65DF568A0883}" destId="{658B0094-DFA5-4329-BB73-E7E1189682D2}" srcOrd="8" destOrd="0" presId="urn:microsoft.com/office/officeart/2005/8/layout/pList2"/>
    <dgm:cxn modelId="{4D0C5E60-401D-47F0-BC2D-3493BA796B06}" type="presParOf" srcId="{658B0094-DFA5-4329-BB73-E7E1189682D2}" destId="{17231CC1-F2A7-42BF-918F-A0107878795F}" srcOrd="0" destOrd="0" presId="urn:microsoft.com/office/officeart/2005/8/layout/pList2"/>
    <dgm:cxn modelId="{9A2D1141-6EB0-4856-91C9-0F4362DA30D8}" type="presParOf" srcId="{658B0094-DFA5-4329-BB73-E7E1189682D2}" destId="{3E877C42-1059-4D04-820D-0DF1A46C0E49}" srcOrd="1" destOrd="0" presId="urn:microsoft.com/office/officeart/2005/8/layout/pList2"/>
    <dgm:cxn modelId="{0785B98E-33FA-403F-B6ED-F0540A5E747E}" type="presParOf" srcId="{658B0094-DFA5-4329-BB73-E7E1189682D2}" destId="{29C069CC-2E6E-4BEE-A201-32271A5D0D0E}" srcOrd="2" destOrd="0" presId="urn:microsoft.com/office/officeart/2005/8/layout/pList2"/>
    <dgm:cxn modelId="{B99EE2F9-40BD-412C-A2D8-90FE3CEA8FDC}" type="presParOf" srcId="{BB49459B-2872-4C79-8E80-65DF568A0883}" destId="{73061312-B952-42BC-A414-2FE0DB9787B1}" srcOrd="9" destOrd="0" presId="urn:microsoft.com/office/officeart/2005/8/layout/pList2"/>
    <dgm:cxn modelId="{7D18BF55-C13C-4C72-B67B-40CDABFCFA29}" type="presParOf" srcId="{BB49459B-2872-4C79-8E80-65DF568A0883}" destId="{57EC1647-AE06-4783-902F-E308297E4EA1}" srcOrd="10" destOrd="0" presId="urn:microsoft.com/office/officeart/2005/8/layout/pList2"/>
    <dgm:cxn modelId="{E670EE73-6B17-4B11-9A58-CFFADBF188E8}" type="presParOf" srcId="{57EC1647-AE06-4783-902F-E308297E4EA1}" destId="{2D43788A-E3DC-4A55-BDF8-69F451AD0FF7}" srcOrd="0" destOrd="0" presId="urn:microsoft.com/office/officeart/2005/8/layout/pList2"/>
    <dgm:cxn modelId="{BD695B0D-DE5A-4909-B750-97ED180DD91C}" type="presParOf" srcId="{57EC1647-AE06-4783-902F-E308297E4EA1}" destId="{479180E9-E5A0-43E8-A4A4-C9A672BF22E8}" srcOrd="1" destOrd="0" presId="urn:microsoft.com/office/officeart/2005/8/layout/pList2"/>
    <dgm:cxn modelId="{19B04E7C-E06B-4349-A0D2-1F1AAECA9E15}" type="presParOf" srcId="{57EC1647-AE06-4783-902F-E308297E4EA1}" destId="{C0C86693-28AA-45F2-8030-C5CC27CF609F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33118F3-006D-4DE0-85D7-BEF5B6ED5873}">
      <dsp:nvSpPr>
        <dsp:cNvPr id="0" name=""/>
        <dsp:cNvSpPr/>
      </dsp:nvSpPr>
      <dsp:spPr>
        <a:xfrm>
          <a:off x="2411" y="350242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pevnina</a:t>
          </a:r>
          <a:endParaRPr lang="cs-CZ" sz="2600" kern="1200" dirty="0"/>
        </a:p>
      </dsp:txBody>
      <dsp:txXfrm>
        <a:off x="2411" y="350242"/>
        <a:ext cx="1912739" cy="1147643"/>
      </dsp:txXfrm>
    </dsp:sp>
    <dsp:sp modelId="{7685899C-38FE-4CB4-8B7F-2C3F43DD35D1}">
      <dsp:nvSpPr>
        <dsp:cNvPr id="0" name=""/>
        <dsp:cNvSpPr/>
      </dsp:nvSpPr>
      <dsp:spPr>
        <a:xfrm>
          <a:off x="2106423" y="350242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smtClean="0"/>
            <a:t>kontinent</a:t>
          </a:r>
          <a:endParaRPr lang="cs-CZ" sz="2600" kern="1200" dirty="0"/>
        </a:p>
      </dsp:txBody>
      <dsp:txXfrm>
        <a:off x="2106423" y="350242"/>
        <a:ext cx="1912739" cy="1147643"/>
      </dsp:txXfrm>
    </dsp:sp>
    <dsp:sp modelId="{D130A27F-5689-4129-A5C8-1E2E8D1BAED4}">
      <dsp:nvSpPr>
        <dsp:cNvPr id="0" name=""/>
        <dsp:cNvSpPr/>
      </dsp:nvSpPr>
      <dsp:spPr>
        <a:xfrm>
          <a:off x="4210436" y="350242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světadíl</a:t>
          </a:r>
          <a:endParaRPr lang="cs-CZ" sz="2600" kern="1200" dirty="0"/>
        </a:p>
      </dsp:txBody>
      <dsp:txXfrm>
        <a:off x="4210436" y="350242"/>
        <a:ext cx="1912739" cy="1147643"/>
      </dsp:txXfrm>
    </dsp:sp>
    <dsp:sp modelId="{D9A0A614-79EC-42F7-A674-B82117D4894F}">
      <dsp:nvSpPr>
        <dsp:cNvPr id="0" name=""/>
        <dsp:cNvSpPr/>
      </dsp:nvSpPr>
      <dsp:spPr>
        <a:xfrm>
          <a:off x="6316860" y="388642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poloha</a:t>
          </a:r>
          <a:endParaRPr lang="cs-CZ" sz="2600" kern="1200" dirty="0"/>
        </a:p>
      </dsp:txBody>
      <dsp:txXfrm>
        <a:off x="6316860" y="388642"/>
        <a:ext cx="1912739" cy="1147643"/>
      </dsp:txXfrm>
    </dsp:sp>
    <dsp:sp modelId="{327274FD-849A-4253-A88C-49EA9C8EC748}">
      <dsp:nvSpPr>
        <dsp:cNvPr id="0" name=""/>
        <dsp:cNvSpPr/>
      </dsp:nvSpPr>
      <dsp:spPr>
        <a:xfrm>
          <a:off x="2411" y="1689159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rozloha</a:t>
          </a:r>
          <a:endParaRPr lang="cs-CZ" sz="2600" kern="1200" dirty="0"/>
        </a:p>
      </dsp:txBody>
      <dsp:txXfrm>
        <a:off x="2411" y="1689159"/>
        <a:ext cx="1912739" cy="1147643"/>
      </dsp:txXfrm>
    </dsp:sp>
    <dsp:sp modelId="{69BA46AD-DF0A-4BBD-9AEE-440738E97DD1}">
      <dsp:nvSpPr>
        <dsp:cNvPr id="0" name=""/>
        <dsp:cNvSpPr/>
      </dsp:nvSpPr>
      <dsp:spPr>
        <a:xfrm>
          <a:off x="2106423" y="1689159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přírodní poměry</a:t>
          </a:r>
          <a:endParaRPr lang="cs-CZ" sz="2600" kern="1200" dirty="0"/>
        </a:p>
      </dsp:txBody>
      <dsp:txXfrm>
        <a:off x="2106423" y="1689159"/>
        <a:ext cx="1912739" cy="1147643"/>
      </dsp:txXfrm>
    </dsp:sp>
    <dsp:sp modelId="{12A3D154-DC56-44D7-ADBF-D1C4D58ED58A}">
      <dsp:nvSpPr>
        <dsp:cNvPr id="0" name=""/>
        <dsp:cNvSpPr/>
      </dsp:nvSpPr>
      <dsp:spPr>
        <a:xfrm>
          <a:off x="4186814" y="1684787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obyvatelstvo</a:t>
          </a:r>
          <a:endParaRPr lang="cs-CZ" sz="2600" kern="1200" dirty="0"/>
        </a:p>
      </dsp:txBody>
      <dsp:txXfrm>
        <a:off x="4186814" y="1684787"/>
        <a:ext cx="1912739" cy="1147643"/>
      </dsp:txXfrm>
    </dsp:sp>
    <dsp:sp modelId="{BC96A9CA-1CEB-4AF6-A87C-FBD3AB402411}">
      <dsp:nvSpPr>
        <dsp:cNvPr id="0" name=""/>
        <dsp:cNvSpPr/>
      </dsp:nvSpPr>
      <dsp:spPr>
        <a:xfrm>
          <a:off x="6275047" y="1684787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hospodářská vyspělost</a:t>
          </a:r>
          <a:endParaRPr lang="cs-CZ" sz="2600" kern="1200" dirty="0"/>
        </a:p>
      </dsp:txBody>
      <dsp:txXfrm>
        <a:off x="6275047" y="1684787"/>
        <a:ext cx="1912739" cy="1147643"/>
      </dsp:txXfrm>
    </dsp:sp>
    <dsp:sp modelId="{802AFF8F-A710-40F3-A00D-100F373737B8}">
      <dsp:nvSpPr>
        <dsp:cNvPr id="0" name=""/>
        <dsp:cNvSpPr/>
      </dsp:nvSpPr>
      <dsp:spPr>
        <a:xfrm>
          <a:off x="2411" y="3028077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ohniska napětí</a:t>
          </a:r>
          <a:endParaRPr lang="cs-CZ" sz="2600" kern="1200" dirty="0"/>
        </a:p>
      </dsp:txBody>
      <dsp:txXfrm>
        <a:off x="2411" y="3028077"/>
        <a:ext cx="1912739" cy="1147643"/>
      </dsp:txXfrm>
    </dsp:sp>
    <dsp:sp modelId="{D5B814DB-2B46-4BBC-98D8-8038F299A82F}">
      <dsp:nvSpPr>
        <dsp:cNvPr id="0" name=""/>
        <dsp:cNvSpPr/>
      </dsp:nvSpPr>
      <dsp:spPr>
        <a:xfrm>
          <a:off x="2106423" y="3028077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státy</a:t>
          </a:r>
          <a:endParaRPr lang="cs-CZ" sz="2600" kern="1200" dirty="0"/>
        </a:p>
      </dsp:txBody>
      <dsp:txXfrm>
        <a:off x="2106423" y="3028077"/>
        <a:ext cx="1912739" cy="1147643"/>
      </dsp:txXfrm>
    </dsp:sp>
    <dsp:sp modelId="{4A6790DC-AD1E-4AFA-8140-229A8E294918}">
      <dsp:nvSpPr>
        <dsp:cNvPr id="0" name=""/>
        <dsp:cNvSpPr/>
      </dsp:nvSpPr>
      <dsp:spPr>
        <a:xfrm>
          <a:off x="4210436" y="3028077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hlavní města</a:t>
          </a:r>
          <a:endParaRPr lang="cs-CZ" sz="2600" kern="1200" dirty="0"/>
        </a:p>
      </dsp:txBody>
      <dsp:txXfrm>
        <a:off x="4210436" y="3028077"/>
        <a:ext cx="1912739" cy="1147643"/>
      </dsp:txXfrm>
    </dsp:sp>
    <dsp:sp modelId="{B2FBFE26-588B-492E-B1FE-21431A42D6FE}">
      <dsp:nvSpPr>
        <dsp:cNvPr id="0" name=""/>
        <dsp:cNvSpPr/>
      </dsp:nvSpPr>
      <dsp:spPr>
        <a:xfrm>
          <a:off x="6275047" y="3052935"/>
          <a:ext cx="1912739" cy="1147643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cestovní ruch</a:t>
          </a:r>
          <a:endParaRPr lang="cs-CZ" sz="2600" kern="1200" dirty="0"/>
        </a:p>
      </dsp:txBody>
      <dsp:txXfrm>
        <a:off x="6275047" y="3052935"/>
        <a:ext cx="1912739" cy="114764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0B1D446-EAA6-4F00-BBCB-DCA85751246A}">
      <dsp:nvSpPr>
        <dsp:cNvPr id="0" name=""/>
        <dsp:cNvSpPr/>
      </dsp:nvSpPr>
      <dsp:spPr>
        <a:xfrm rot="10800000">
          <a:off x="0" y="480186"/>
          <a:ext cx="3024337" cy="735913"/>
        </a:xfrm>
        <a:prstGeom prst="homePlate">
          <a:avLst/>
        </a:prstGeom>
        <a:solidFill>
          <a:schemeClr val="accent3">
            <a:lumMod val="20000"/>
            <a:lumOff val="8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6336" tIns="129540" rIns="241808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400" kern="1200" dirty="0"/>
        </a:p>
      </dsp:txBody>
      <dsp:txXfrm rot="10800000">
        <a:off x="0" y="480186"/>
        <a:ext cx="3024337" cy="735913"/>
      </dsp:txXfrm>
    </dsp:sp>
    <dsp:sp modelId="{86AEA3DF-38AB-4E13-8CA8-117E17F2CCE7}">
      <dsp:nvSpPr>
        <dsp:cNvPr id="0" name=""/>
        <dsp:cNvSpPr/>
      </dsp:nvSpPr>
      <dsp:spPr>
        <a:xfrm>
          <a:off x="-179616" y="58842"/>
          <a:ext cx="1731618" cy="1538133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0B1D446-EAA6-4F00-BBCB-DCA85751246A}">
      <dsp:nvSpPr>
        <dsp:cNvPr id="0" name=""/>
        <dsp:cNvSpPr/>
      </dsp:nvSpPr>
      <dsp:spPr>
        <a:xfrm rot="10800000">
          <a:off x="0" y="480186"/>
          <a:ext cx="3024337" cy="735913"/>
        </a:xfrm>
        <a:prstGeom prst="homePlate">
          <a:avLst/>
        </a:prstGeom>
        <a:solidFill>
          <a:schemeClr val="accent3">
            <a:lumMod val="20000"/>
            <a:lumOff val="8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6336" tIns="129540" rIns="241808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400" kern="1200" dirty="0"/>
        </a:p>
      </dsp:txBody>
      <dsp:txXfrm rot="10800000">
        <a:off x="0" y="480186"/>
        <a:ext cx="3024337" cy="735913"/>
      </dsp:txXfrm>
    </dsp:sp>
    <dsp:sp modelId="{86AEA3DF-38AB-4E13-8CA8-117E17F2CCE7}">
      <dsp:nvSpPr>
        <dsp:cNvPr id="0" name=""/>
        <dsp:cNvSpPr/>
      </dsp:nvSpPr>
      <dsp:spPr>
        <a:xfrm>
          <a:off x="-131225" y="72011"/>
          <a:ext cx="1731618" cy="1538133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0B1D446-EAA6-4F00-BBCB-DCA85751246A}">
      <dsp:nvSpPr>
        <dsp:cNvPr id="0" name=""/>
        <dsp:cNvSpPr/>
      </dsp:nvSpPr>
      <dsp:spPr>
        <a:xfrm rot="10800000">
          <a:off x="0" y="480186"/>
          <a:ext cx="3024337" cy="735913"/>
        </a:xfrm>
        <a:prstGeom prst="homePlate">
          <a:avLst/>
        </a:prstGeom>
        <a:solidFill>
          <a:schemeClr val="accent3">
            <a:lumMod val="20000"/>
            <a:lumOff val="8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6336" tIns="129540" rIns="241808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400" kern="1200" dirty="0"/>
        </a:p>
      </dsp:txBody>
      <dsp:txXfrm rot="10800000">
        <a:off x="0" y="480186"/>
        <a:ext cx="3024337" cy="735913"/>
      </dsp:txXfrm>
    </dsp:sp>
    <dsp:sp modelId="{86AEA3DF-38AB-4E13-8CA8-117E17F2CCE7}">
      <dsp:nvSpPr>
        <dsp:cNvPr id="0" name=""/>
        <dsp:cNvSpPr/>
      </dsp:nvSpPr>
      <dsp:spPr>
        <a:xfrm>
          <a:off x="-179616" y="58842"/>
          <a:ext cx="1731618" cy="1538133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0B1D446-EAA6-4F00-BBCB-DCA85751246A}">
      <dsp:nvSpPr>
        <dsp:cNvPr id="0" name=""/>
        <dsp:cNvSpPr/>
      </dsp:nvSpPr>
      <dsp:spPr>
        <a:xfrm rot="10800000">
          <a:off x="0" y="480186"/>
          <a:ext cx="3024337" cy="735913"/>
        </a:xfrm>
        <a:prstGeom prst="homePlate">
          <a:avLst/>
        </a:prstGeom>
        <a:solidFill>
          <a:schemeClr val="accent3">
            <a:lumMod val="20000"/>
            <a:lumOff val="8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6336" tIns="129540" rIns="241808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400" kern="1200" dirty="0"/>
        </a:p>
      </dsp:txBody>
      <dsp:txXfrm rot="10800000">
        <a:off x="0" y="480186"/>
        <a:ext cx="3024337" cy="735913"/>
      </dsp:txXfrm>
    </dsp:sp>
    <dsp:sp modelId="{86AEA3DF-38AB-4E13-8CA8-117E17F2CCE7}">
      <dsp:nvSpPr>
        <dsp:cNvPr id="0" name=""/>
        <dsp:cNvSpPr/>
      </dsp:nvSpPr>
      <dsp:spPr>
        <a:xfrm>
          <a:off x="-179616" y="58842"/>
          <a:ext cx="1731618" cy="1538133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0B1D446-EAA6-4F00-BBCB-DCA85751246A}">
      <dsp:nvSpPr>
        <dsp:cNvPr id="0" name=""/>
        <dsp:cNvSpPr/>
      </dsp:nvSpPr>
      <dsp:spPr>
        <a:xfrm rot="10800000">
          <a:off x="0" y="480186"/>
          <a:ext cx="3024337" cy="735913"/>
        </a:xfrm>
        <a:prstGeom prst="homePlate">
          <a:avLst/>
        </a:prstGeom>
        <a:solidFill>
          <a:schemeClr val="accent3">
            <a:lumMod val="20000"/>
            <a:lumOff val="8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6336" tIns="129540" rIns="241808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400" kern="1200" dirty="0"/>
        </a:p>
      </dsp:txBody>
      <dsp:txXfrm rot="10800000">
        <a:off x="0" y="480186"/>
        <a:ext cx="3024337" cy="735913"/>
      </dsp:txXfrm>
    </dsp:sp>
    <dsp:sp modelId="{86AEA3DF-38AB-4E13-8CA8-117E17F2CCE7}">
      <dsp:nvSpPr>
        <dsp:cNvPr id="0" name=""/>
        <dsp:cNvSpPr/>
      </dsp:nvSpPr>
      <dsp:spPr>
        <a:xfrm>
          <a:off x="-179616" y="58842"/>
          <a:ext cx="1731618" cy="1538133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0B1D446-EAA6-4F00-BBCB-DCA85751246A}">
      <dsp:nvSpPr>
        <dsp:cNvPr id="0" name=""/>
        <dsp:cNvSpPr/>
      </dsp:nvSpPr>
      <dsp:spPr>
        <a:xfrm rot="10800000">
          <a:off x="0" y="488469"/>
          <a:ext cx="2952329" cy="718391"/>
        </a:xfrm>
        <a:prstGeom prst="homePlate">
          <a:avLst/>
        </a:prstGeom>
        <a:solidFill>
          <a:schemeClr val="accent3">
            <a:lumMod val="20000"/>
            <a:lumOff val="8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5709" tIns="125730" rIns="234696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300" kern="1200" dirty="0"/>
        </a:p>
      </dsp:txBody>
      <dsp:txXfrm rot="10800000">
        <a:off x="0" y="488469"/>
        <a:ext cx="2952329" cy="718391"/>
      </dsp:txXfrm>
    </dsp:sp>
    <dsp:sp modelId="{86AEA3DF-38AB-4E13-8CA8-117E17F2CCE7}">
      <dsp:nvSpPr>
        <dsp:cNvPr id="0" name=""/>
        <dsp:cNvSpPr/>
      </dsp:nvSpPr>
      <dsp:spPr>
        <a:xfrm>
          <a:off x="-175340" y="77158"/>
          <a:ext cx="1690389" cy="1501511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0B1D446-EAA6-4F00-BBCB-DCA85751246A}">
      <dsp:nvSpPr>
        <dsp:cNvPr id="0" name=""/>
        <dsp:cNvSpPr/>
      </dsp:nvSpPr>
      <dsp:spPr>
        <a:xfrm rot="10800000">
          <a:off x="0" y="521603"/>
          <a:ext cx="2664297" cy="648304"/>
        </a:xfrm>
        <a:prstGeom prst="homePlate">
          <a:avLst/>
        </a:prstGeom>
        <a:solidFill>
          <a:schemeClr val="accent3">
            <a:lumMod val="20000"/>
            <a:lumOff val="8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201" tIns="114300" rIns="21336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 dirty="0"/>
        </a:p>
      </dsp:txBody>
      <dsp:txXfrm rot="10800000">
        <a:off x="0" y="521603"/>
        <a:ext cx="2664297" cy="648304"/>
      </dsp:txXfrm>
    </dsp:sp>
    <dsp:sp modelId="{86AEA3DF-38AB-4E13-8CA8-117E17F2CCE7}">
      <dsp:nvSpPr>
        <dsp:cNvPr id="0" name=""/>
        <dsp:cNvSpPr/>
      </dsp:nvSpPr>
      <dsp:spPr>
        <a:xfrm>
          <a:off x="-158233" y="150420"/>
          <a:ext cx="1525473" cy="1355022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0B1D446-EAA6-4F00-BBCB-DCA85751246A}">
      <dsp:nvSpPr>
        <dsp:cNvPr id="0" name=""/>
        <dsp:cNvSpPr/>
      </dsp:nvSpPr>
      <dsp:spPr>
        <a:xfrm rot="10800000">
          <a:off x="0" y="480186"/>
          <a:ext cx="3024337" cy="735913"/>
        </a:xfrm>
        <a:prstGeom prst="homePlate">
          <a:avLst/>
        </a:prstGeom>
        <a:solidFill>
          <a:schemeClr val="accent3">
            <a:lumMod val="20000"/>
            <a:lumOff val="8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6336" tIns="129540" rIns="241808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400" kern="1200" dirty="0"/>
        </a:p>
      </dsp:txBody>
      <dsp:txXfrm rot="10800000">
        <a:off x="0" y="480186"/>
        <a:ext cx="3024337" cy="735913"/>
      </dsp:txXfrm>
    </dsp:sp>
    <dsp:sp modelId="{86AEA3DF-38AB-4E13-8CA8-117E17F2CCE7}">
      <dsp:nvSpPr>
        <dsp:cNvPr id="0" name=""/>
        <dsp:cNvSpPr/>
      </dsp:nvSpPr>
      <dsp:spPr>
        <a:xfrm>
          <a:off x="-179616" y="58842"/>
          <a:ext cx="1731618" cy="1538133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0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0B1D446-EAA6-4F00-BBCB-DCA85751246A}">
      <dsp:nvSpPr>
        <dsp:cNvPr id="0" name=""/>
        <dsp:cNvSpPr/>
      </dsp:nvSpPr>
      <dsp:spPr>
        <a:xfrm rot="10800000">
          <a:off x="0" y="480186"/>
          <a:ext cx="3024337" cy="735913"/>
        </a:xfrm>
        <a:prstGeom prst="homePlate">
          <a:avLst/>
        </a:prstGeom>
        <a:solidFill>
          <a:schemeClr val="accent3">
            <a:lumMod val="20000"/>
            <a:lumOff val="8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6336" tIns="129540" rIns="241808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400" kern="1200" dirty="0"/>
        </a:p>
      </dsp:txBody>
      <dsp:txXfrm rot="10800000">
        <a:off x="0" y="480186"/>
        <a:ext cx="3024337" cy="735913"/>
      </dsp:txXfrm>
    </dsp:sp>
    <dsp:sp modelId="{86AEA3DF-38AB-4E13-8CA8-117E17F2CCE7}">
      <dsp:nvSpPr>
        <dsp:cNvPr id="0" name=""/>
        <dsp:cNvSpPr/>
      </dsp:nvSpPr>
      <dsp:spPr>
        <a:xfrm>
          <a:off x="-131225" y="72011"/>
          <a:ext cx="1731618" cy="1538133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0B1D446-EAA6-4F00-BBCB-DCA85751246A}">
      <dsp:nvSpPr>
        <dsp:cNvPr id="0" name=""/>
        <dsp:cNvSpPr/>
      </dsp:nvSpPr>
      <dsp:spPr>
        <a:xfrm rot="10800000">
          <a:off x="0" y="480186"/>
          <a:ext cx="3024337" cy="735913"/>
        </a:xfrm>
        <a:prstGeom prst="homePlate">
          <a:avLst/>
        </a:prstGeom>
        <a:solidFill>
          <a:schemeClr val="accent3">
            <a:lumMod val="20000"/>
            <a:lumOff val="8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6336" tIns="129540" rIns="241808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400" kern="1200" dirty="0"/>
        </a:p>
      </dsp:txBody>
      <dsp:txXfrm rot="10800000">
        <a:off x="0" y="480186"/>
        <a:ext cx="3024337" cy="735913"/>
      </dsp:txXfrm>
    </dsp:sp>
    <dsp:sp modelId="{86AEA3DF-38AB-4E13-8CA8-117E17F2CCE7}">
      <dsp:nvSpPr>
        <dsp:cNvPr id="0" name=""/>
        <dsp:cNvSpPr/>
      </dsp:nvSpPr>
      <dsp:spPr>
        <a:xfrm>
          <a:off x="-179616" y="58842"/>
          <a:ext cx="1731618" cy="1538133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0B1D446-EAA6-4F00-BBCB-DCA85751246A}">
      <dsp:nvSpPr>
        <dsp:cNvPr id="0" name=""/>
        <dsp:cNvSpPr/>
      </dsp:nvSpPr>
      <dsp:spPr>
        <a:xfrm rot="10800000">
          <a:off x="0" y="480186"/>
          <a:ext cx="3024337" cy="735913"/>
        </a:xfrm>
        <a:prstGeom prst="homePlate">
          <a:avLst/>
        </a:prstGeom>
        <a:solidFill>
          <a:schemeClr val="accent3">
            <a:lumMod val="20000"/>
            <a:lumOff val="8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6336" tIns="129540" rIns="241808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400" kern="1200" dirty="0"/>
        </a:p>
      </dsp:txBody>
      <dsp:txXfrm rot="10800000">
        <a:off x="0" y="480186"/>
        <a:ext cx="3024337" cy="735913"/>
      </dsp:txXfrm>
    </dsp:sp>
    <dsp:sp modelId="{86AEA3DF-38AB-4E13-8CA8-117E17F2CCE7}">
      <dsp:nvSpPr>
        <dsp:cNvPr id="0" name=""/>
        <dsp:cNvSpPr/>
      </dsp:nvSpPr>
      <dsp:spPr>
        <a:xfrm>
          <a:off x="-179616" y="58842"/>
          <a:ext cx="1731618" cy="1538133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0B1D446-EAA6-4F00-BBCB-DCA85751246A}">
      <dsp:nvSpPr>
        <dsp:cNvPr id="0" name=""/>
        <dsp:cNvSpPr/>
      </dsp:nvSpPr>
      <dsp:spPr>
        <a:xfrm rot="10800000">
          <a:off x="0" y="480186"/>
          <a:ext cx="3024337" cy="735913"/>
        </a:xfrm>
        <a:prstGeom prst="homePlate">
          <a:avLst/>
        </a:prstGeom>
        <a:solidFill>
          <a:schemeClr val="accent3">
            <a:lumMod val="20000"/>
            <a:lumOff val="8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46336" tIns="129540" rIns="241808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400" kern="1200" dirty="0"/>
        </a:p>
      </dsp:txBody>
      <dsp:txXfrm rot="10800000">
        <a:off x="0" y="480186"/>
        <a:ext cx="3024337" cy="735913"/>
      </dsp:txXfrm>
    </dsp:sp>
    <dsp:sp modelId="{86AEA3DF-38AB-4E13-8CA8-117E17F2CCE7}">
      <dsp:nvSpPr>
        <dsp:cNvPr id="0" name=""/>
        <dsp:cNvSpPr/>
      </dsp:nvSpPr>
      <dsp:spPr>
        <a:xfrm>
          <a:off x="-179616" y="58842"/>
          <a:ext cx="1731618" cy="1538133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0B1D446-EAA6-4F00-BBCB-DCA85751246A}">
      <dsp:nvSpPr>
        <dsp:cNvPr id="0" name=""/>
        <dsp:cNvSpPr/>
      </dsp:nvSpPr>
      <dsp:spPr>
        <a:xfrm rot="10800000">
          <a:off x="0" y="488469"/>
          <a:ext cx="2952329" cy="718391"/>
        </a:xfrm>
        <a:prstGeom prst="homePlate">
          <a:avLst/>
        </a:prstGeom>
        <a:solidFill>
          <a:schemeClr val="accent3">
            <a:lumMod val="20000"/>
            <a:lumOff val="8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5709" tIns="125730" rIns="234696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300" kern="1200" dirty="0"/>
        </a:p>
      </dsp:txBody>
      <dsp:txXfrm rot="10800000">
        <a:off x="0" y="488469"/>
        <a:ext cx="2952329" cy="718391"/>
      </dsp:txXfrm>
    </dsp:sp>
    <dsp:sp modelId="{86AEA3DF-38AB-4E13-8CA8-117E17F2CCE7}">
      <dsp:nvSpPr>
        <dsp:cNvPr id="0" name=""/>
        <dsp:cNvSpPr/>
      </dsp:nvSpPr>
      <dsp:spPr>
        <a:xfrm>
          <a:off x="-175340" y="77158"/>
          <a:ext cx="1690389" cy="1501511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0B1D446-EAA6-4F00-BBCB-DCA85751246A}">
      <dsp:nvSpPr>
        <dsp:cNvPr id="0" name=""/>
        <dsp:cNvSpPr/>
      </dsp:nvSpPr>
      <dsp:spPr>
        <a:xfrm rot="10800000">
          <a:off x="0" y="521603"/>
          <a:ext cx="2664297" cy="648304"/>
        </a:xfrm>
        <a:prstGeom prst="homePlate">
          <a:avLst/>
        </a:prstGeom>
        <a:solidFill>
          <a:schemeClr val="accent3">
            <a:lumMod val="20000"/>
            <a:lumOff val="80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201" tIns="114300" rIns="21336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 dirty="0"/>
        </a:p>
      </dsp:txBody>
      <dsp:txXfrm rot="10800000">
        <a:off x="0" y="521603"/>
        <a:ext cx="2664297" cy="648304"/>
      </dsp:txXfrm>
    </dsp:sp>
    <dsp:sp modelId="{86AEA3DF-38AB-4E13-8CA8-117E17F2CCE7}">
      <dsp:nvSpPr>
        <dsp:cNvPr id="0" name=""/>
        <dsp:cNvSpPr/>
      </dsp:nvSpPr>
      <dsp:spPr>
        <a:xfrm>
          <a:off x="-158233" y="150420"/>
          <a:ext cx="1525473" cy="1355022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29A9CCB-B342-4F7B-96D1-97F0D72E62BA}">
      <dsp:nvSpPr>
        <dsp:cNvPr id="0" name=""/>
        <dsp:cNvSpPr/>
      </dsp:nvSpPr>
      <dsp:spPr>
        <a:xfrm>
          <a:off x="216024" y="460849"/>
          <a:ext cx="8208912" cy="1411360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  <a:alpha val="9000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393437-8DD7-4A4C-87A5-D5AB32AD2A6B}">
      <dsp:nvSpPr>
        <dsp:cNvPr id="0" name=""/>
        <dsp:cNvSpPr/>
      </dsp:nvSpPr>
      <dsp:spPr>
        <a:xfrm>
          <a:off x="260220" y="676875"/>
          <a:ext cx="1249310" cy="979307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3DFAD2-0558-4667-8822-99A3BD8A0F85}">
      <dsp:nvSpPr>
        <dsp:cNvPr id="0" name=""/>
        <dsp:cNvSpPr/>
      </dsp:nvSpPr>
      <dsp:spPr>
        <a:xfrm rot="10800000">
          <a:off x="260220" y="2333059"/>
          <a:ext cx="1249310" cy="2851516"/>
        </a:xfrm>
        <a:prstGeom prst="round2SameRect">
          <a:avLst>
            <a:gd name="adj1" fmla="val 10500"/>
            <a:gd name="adj2" fmla="val 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 rot="10800000">
        <a:off x="260220" y="2333059"/>
        <a:ext cx="1249310" cy="2851516"/>
      </dsp:txXfrm>
    </dsp:sp>
    <dsp:sp modelId="{8AE1B6C7-4964-44AC-AA4D-136062B9E238}">
      <dsp:nvSpPr>
        <dsp:cNvPr id="0" name=""/>
        <dsp:cNvSpPr/>
      </dsp:nvSpPr>
      <dsp:spPr>
        <a:xfrm>
          <a:off x="1634462" y="676875"/>
          <a:ext cx="1249310" cy="979307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F83F33-ABAB-4739-A1CC-00B85D7060F0}">
      <dsp:nvSpPr>
        <dsp:cNvPr id="0" name=""/>
        <dsp:cNvSpPr/>
      </dsp:nvSpPr>
      <dsp:spPr>
        <a:xfrm rot="10800000">
          <a:off x="1634462" y="2333059"/>
          <a:ext cx="1249310" cy="2851516"/>
        </a:xfrm>
        <a:prstGeom prst="round2SameRect">
          <a:avLst>
            <a:gd name="adj1" fmla="val 10500"/>
            <a:gd name="adj2" fmla="val 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 rot="10800000">
        <a:off x="1634462" y="2333059"/>
        <a:ext cx="1249310" cy="2851516"/>
      </dsp:txXfrm>
    </dsp:sp>
    <dsp:sp modelId="{13BFE045-1DE8-4D35-8217-F62BC45BA02F}">
      <dsp:nvSpPr>
        <dsp:cNvPr id="0" name=""/>
        <dsp:cNvSpPr/>
      </dsp:nvSpPr>
      <dsp:spPr>
        <a:xfrm>
          <a:off x="3008703" y="676875"/>
          <a:ext cx="1249310" cy="979307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8605EF-7BC7-48D4-A2F9-4BF07D2735D4}">
      <dsp:nvSpPr>
        <dsp:cNvPr id="0" name=""/>
        <dsp:cNvSpPr/>
      </dsp:nvSpPr>
      <dsp:spPr>
        <a:xfrm rot="10800000">
          <a:off x="3024332" y="2304258"/>
          <a:ext cx="1249310" cy="2851516"/>
        </a:xfrm>
        <a:prstGeom prst="round2SameRect">
          <a:avLst>
            <a:gd name="adj1" fmla="val 10500"/>
            <a:gd name="adj2" fmla="val 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 rot="10800000">
        <a:off x="3024332" y="2304258"/>
        <a:ext cx="1249310" cy="2851516"/>
      </dsp:txXfrm>
    </dsp:sp>
    <dsp:sp modelId="{E11EBA19-4385-4F4C-8FFC-C2B57F15BC38}">
      <dsp:nvSpPr>
        <dsp:cNvPr id="0" name=""/>
        <dsp:cNvSpPr/>
      </dsp:nvSpPr>
      <dsp:spPr>
        <a:xfrm>
          <a:off x="4382945" y="676875"/>
          <a:ext cx="1249310" cy="979307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4EBF43-F5BD-4E8A-BD1A-2D8127E11790}">
      <dsp:nvSpPr>
        <dsp:cNvPr id="0" name=""/>
        <dsp:cNvSpPr/>
      </dsp:nvSpPr>
      <dsp:spPr>
        <a:xfrm rot="10800000">
          <a:off x="4382945" y="2333059"/>
          <a:ext cx="1249310" cy="2851516"/>
        </a:xfrm>
        <a:prstGeom prst="round2SameRect">
          <a:avLst>
            <a:gd name="adj1" fmla="val 10500"/>
            <a:gd name="adj2" fmla="val 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 rot="10800000">
        <a:off x="4382945" y="2333059"/>
        <a:ext cx="1249310" cy="2851516"/>
      </dsp:txXfrm>
    </dsp:sp>
    <dsp:sp modelId="{29C069CC-2E6E-4BEE-A201-32271A5D0D0E}">
      <dsp:nvSpPr>
        <dsp:cNvPr id="0" name=""/>
        <dsp:cNvSpPr/>
      </dsp:nvSpPr>
      <dsp:spPr>
        <a:xfrm>
          <a:off x="5757187" y="676875"/>
          <a:ext cx="1249310" cy="979307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5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231CC1-F2A7-42BF-918F-A0107878795F}">
      <dsp:nvSpPr>
        <dsp:cNvPr id="0" name=""/>
        <dsp:cNvSpPr/>
      </dsp:nvSpPr>
      <dsp:spPr>
        <a:xfrm rot="10800000">
          <a:off x="5757187" y="2333059"/>
          <a:ext cx="1249310" cy="2851516"/>
        </a:xfrm>
        <a:prstGeom prst="round2SameRect">
          <a:avLst>
            <a:gd name="adj1" fmla="val 10500"/>
            <a:gd name="adj2" fmla="val 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 rot="10800000">
        <a:off x="5757187" y="2333059"/>
        <a:ext cx="1249310" cy="2851516"/>
      </dsp:txXfrm>
    </dsp:sp>
    <dsp:sp modelId="{C0C86693-28AA-45F2-8030-C5CC27CF609F}">
      <dsp:nvSpPr>
        <dsp:cNvPr id="0" name=""/>
        <dsp:cNvSpPr/>
      </dsp:nvSpPr>
      <dsp:spPr>
        <a:xfrm>
          <a:off x="7131429" y="676875"/>
          <a:ext cx="1249310" cy="979307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6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43788A-E3DC-4A55-BDF8-69F451AD0FF7}">
      <dsp:nvSpPr>
        <dsp:cNvPr id="0" name=""/>
        <dsp:cNvSpPr/>
      </dsp:nvSpPr>
      <dsp:spPr>
        <a:xfrm rot="10800000">
          <a:off x="7131429" y="2333059"/>
          <a:ext cx="1249310" cy="2851516"/>
        </a:xfrm>
        <a:prstGeom prst="round2SameRect">
          <a:avLst>
            <a:gd name="adj1" fmla="val 10500"/>
            <a:gd name="adj2" fmla="val 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 rot="10800000">
        <a:off x="7131429" y="2333059"/>
        <a:ext cx="1249310" cy="2851516"/>
      </dsp:txXfrm>
    </dsp:sp>
  </dsp:spTree>
</dsp:drawing>
</file>

<file path=ppt/diagrams/drawing1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29A9CCB-B342-4F7B-96D1-97F0D72E62BA}">
      <dsp:nvSpPr>
        <dsp:cNvPr id="0" name=""/>
        <dsp:cNvSpPr/>
      </dsp:nvSpPr>
      <dsp:spPr>
        <a:xfrm>
          <a:off x="216024" y="460849"/>
          <a:ext cx="8208912" cy="1411360"/>
        </a:xfrm>
        <a:prstGeom prst="roundRect">
          <a:avLst>
            <a:gd name="adj" fmla="val 10000"/>
          </a:avLst>
        </a:prstGeom>
        <a:solidFill>
          <a:schemeClr val="accent5">
            <a:lumMod val="20000"/>
            <a:lumOff val="80000"/>
            <a:alpha val="9000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393437-8DD7-4A4C-87A5-D5AB32AD2A6B}">
      <dsp:nvSpPr>
        <dsp:cNvPr id="0" name=""/>
        <dsp:cNvSpPr/>
      </dsp:nvSpPr>
      <dsp:spPr>
        <a:xfrm>
          <a:off x="260220" y="676875"/>
          <a:ext cx="1249310" cy="979307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3DFAD2-0558-4667-8822-99A3BD8A0F85}">
      <dsp:nvSpPr>
        <dsp:cNvPr id="0" name=""/>
        <dsp:cNvSpPr/>
      </dsp:nvSpPr>
      <dsp:spPr>
        <a:xfrm rot="10800000">
          <a:off x="260220" y="2333059"/>
          <a:ext cx="1249310" cy="2851516"/>
        </a:xfrm>
        <a:prstGeom prst="round2SameRect">
          <a:avLst>
            <a:gd name="adj1" fmla="val 10500"/>
            <a:gd name="adj2" fmla="val 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 rot="10800000">
        <a:off x="260220" y="2333059"/>
        <a:ext cx="1249310" cy="2851516"/>
      </dsp:txXfrm>
    </dsp:sp>
    <dsp:sp modelId="{8AE1B6C7-4964-44AC-AA4D-136062B9E238}">
      <dsp:nvSpPr>
        <dsp:cNvPr id="0" name=""/>
        <dsp:cNvSpPr/>
      </dsp:nvSpPr>
      <dsp:spPr>
        <a:xfrm>
          <a:off x="1634462" y="676875"/>
          <a:ext cx="1249310" cy="979307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F83F33-ABAB-4739-A1CC-00B85D7060F0}">
      <dsp:nvSpPr>
        <dsp:cNvPr id="0" name=""/>
        <dsp:cNvSpPr/>
      </dsp:nvSpPr>
      <dsp:spPr>
        <a:xfrm rot="10800000">
          <a:off x="1637916" y="2333059"/>
          <a:ext cx="1242401" cy="2851516"/>
        </a:xfrm>
        <a:prstGeom prst="round2SameRect">
          <a:avLst>
            <a:gd name="adj1" fmla="val 10500"/>
            <a:gd name="adj2" fmla="val 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 rot="10800000">
        <a:off x="1637916" y="2333059"/>
        <a:ext cx="1242401" cy="2851516"/>
      </dsp:txXfrm>
    </dsp:sp>
    <dsp:sp modelId="{13BFE045-1DE8-4D35-8217-F62BC45BA02F}">
      <dsp:nvSpPr>
        <dsp:cNvPr id="0" name=""/>
        <dsp:cNvSpPr/>
      </dsp:nvSpPr>
      <dsp:spPr>
        <a:xfrm>
          <a:off x="3008703" y="676875"/>
          <a:ext cx="1249310" cy="979307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8605EF-7BC7-48D4-A2F9-4BF07D2735D4}">
      <dsp:nvSpPr>
        <dsp:cNvPr id="0" name=""/>
        <dsp:cNvSpPr/>
      </dsp:nvSpPr>
      <dsp:spPr>
        <a:xfrm rot="10800000">
          <a:off x="3024332" y="2333059"/>
          <a:ext cx="1249310" cy="2851516"/>
        </a:xfrm>
        <a:prstGeom prst="round2SameRect">
          <a:avLst>
            <a:gd name="adj1" fmla="val 10500"/>
            <a:gd name="adj2" fmla="val 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 rot="10800000">
        <a:off x="3024332" y="2333059"/>
        <a:ext cx="1249310" cy="2851516"/>
      </dsp:txXfrm>
    </dsp:sp>
    <dsp:sp modelId="{E11EBA19-4385-4F4C-8FFC-C2B57F15BC38}">
      <dsp:nvSpPr>
        <dsp:cNvPr id="0" name=""/>
        <dsp:cNvSpPr/>
      </dsp:nvSpPr>
      <dsp:spPr>
        <a:xfrm>
          <a:off x="4382945" y="676875"/>
          <a:ext cx="1249310" cy="979307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4EBF43-F5BD-4E8A-BD1A-2D8127E11790}">
      <dsp:nvSpPr>
        <dsp:cNvPr id="0" name=""/>
        <dsp:cNvSpPr/>
      </dsp:nvSpPr>
      <dsp:spPr>
        <a:xfrm rot="10800000">
          <a:off x="4382945" y="2333059"/>
          <a:ext cx="1249310" cy="2851516"/>
        </a:xfrm>
        <a:prstGeom prst="round2SameRect">
          <a:avLst>
            <a:gd name="adj1" fmla="val 10500"/>
            <a:gd name="adj2" fmla="val 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 rot="10800000">
        <a:off x="4382945" y="2333059"/>
        <a:ext cx="1249310" cy="2851516"/>
      </dsp:txXfrm>
    </dsp:sp>
    <dsp:sp modelId="{29C069CC-2E6E-4BEE-A201-32271A5D0D0E}">
      <dsp:nvSpPr>
        <dsp:cNvPr id="0" name=""/>
        <dsp:cNvSpPr/>
      </dsp:nvSpPr>
      <dsp:spPr>
        <a:xfrm>
          <a:off x="5757187" y="676875"/>
          <a:ext cx="1249310" cy="979307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5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231CC1-F2A7-42BF-918F-A0107878795F}">
      <dsp:nvSpPr>
        <dsp:cNvPr id="0" name=""/>
        <dsp:cNvSpPr/>
      </dsp:nvSpPr>
      <dsp:spPr>
        <a:xfrm rot="10800000">
          <a:off x="5757187" y="2333059"/>
          <a:ext cx="1249310" cy="2851516"/>
        </a:xfrm>
        <a:prstGeom prst="round2SameRect">
          <a:avLst>
            <a:gd name="adj1" fmla="val 10500"/>
            <a:gd name="adj2" fmla="val 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 rot="10800000">
        <a:off x="5757187" y="2333059"/>
        <a:ext cx="1249310" cy="2851516"/>
      </dsp:txXfrm>
    </dsp:sp>
    <dsp:sp modelId="{C0C86693-28AA-45F2-8030-C5CC27CF609F}">
      <dsp:nvSpPr>
        <dsp:cNvPr id="0" name=""/>
        <dsp:cNvSpPr/>
      </dsp:nvSpPr>
      <dsp:spPr>
        <a:xfrm>
          <a:off x="7131429" y="676875"/>
          <a:ext cx="1249310" cy="979307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6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43788A-E3DC-4A55-BDF8-69F451AD0FF7}">
      <dsp:nvSpPr>
        <dsp:cNvPr id="0" name=""/>
        <dsp:cNvSpPr/>
      </dsp:nvSpPr>
      <dsp:spPr>
        <a:xfrm rot="10800000">
          <a:off x="7131429" y="2333059"/>
          <a:ext cx="1249310" cy="2851516"/>
        </a:xfrm>
        <a:prstGeom prst="round2SameRect">
          <a:avLst>
            <a:gd name="adj1" fmla="val 10500"/>
            <a:gd name="adj2" fmla="val 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 rot="10800000">
        <a:off x="7131429" y="2333059"/>
        <a:ext cx="1249310" cy="28515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38440-B1EC-406B-91C4-C65723D1B1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F38440-B1EC-406B-91C4-C65723D1B1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7F38440-B1EC-406B-91C4-C65723D1B1B3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9EEA289-63A1-4146-896F-307FAF2665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15.png"/><Relationship Id="rId7" Type="http://schemas.openxmlformats.org/officeDocument/2006/relationships/image" Target="../media/image24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15.png"/><Relationship Id="rId7" Type="http://schemas.openxmlformats.org/officeDocument/2006/relationships/image" Target="../media/image24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13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diagramLayout" Target="../diagrams/layout4.xml"/><Relationship Id="rId18" Type="http://schemas.openxmlformats.org/officeDocument/2006/relationships/diagramLayout" Target="../diagrams/layout5.xml"/><Relationship Id="rId26" Type="http://schemas.microsoft.com/office/2007/relationships/diagramDrawing" Target="../diagrams/drawing6.xml"/><Relationship Id="rId3" Type="http://schemas.openxmlformats.org/officeDocument/2006/relationships/diagramLayout" Target="../diagrams/layout2.xml"/><Relationship Id="rId21" Type="http://schemas.microsoft.com/office/2007/relationships/diagramDrawing" Target="../diagrams/drawing5.xml"/><Relationship Id="rId34" Type="http://schemas.openxmlformats.org/officeDocument/2006/relationships/diagramQuickStyle" Target="../diagrams/quickStyle8.xml"/><Relationship Id="rId7" Type="http://schemas.openxmlformats.org/officeDocument/2006/relationships/diagramData" Target="../diagrams/data3.xml"/><Relationship Id="rId12" Type="http://schemas.openxmlformats.org/officeDocument/2006/relationships/diagramData" Target="../diagrams/data4.xml"/><Relationship Id="rId17" Type="http://schemas.openxmlformats.org/officeDocument/2006/relationships/diagramData" Target="../diagrams/data5.xml"/><Relationship Id="rId25" Type="http://schemas.openxmlformats.org/officeDocument/2006/relationships/diagramColors" Target="../diagrams/colors6.xml"/><Relationship Id="rId33" Type="http://schemas.openxmlformats.org/officeDocument/2006/relationships/diagramLayout" Target="../diagrams/layout8.xml"/><Relationship Id="rId2" Type="http://schemas.openxmlformats.org/officeDocument/2006/relationships/diagramData" Target="../diagrams/data2.xml"/><Relationship Id="rId16" Type="http://schemas.microsoft.com/office/2007/relationships/diagramDrawing" Target="../diagrams/drawing4.xml"/><Relationship Id="rId20" Type="http://schemas.openxmlformats.org/officeDocument/2006/relationships/diagramColors" Target="../diagrams/colors5.xml"/><Relationship Id="rId29" Type="http://schemas.openxmlformats.org/officeDocument/2006/relationships/diagramQuickStyle" Target="../diagrams/quickStyle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24" Type="http://schemas.openxmlformats.org/officeDocument/2006/relationships/diagramQuickStyle" Target="../diagrams/quickStyle6.xml"/><Relationship Id="rId32" Type="http://schemas.openxmlformats.org/officeDocument/2006/relationships/diagramData" Target="../diagrams/data8.xml"/><Relationship Id="rId5" Type="http://schemas.openxmlformats.org/officeDocument/2006/relationships/diagramColors" Target="../diagrams/colors2.xml"/><Relationship Id="rId15" Type="http://schemas.openxmlformats.org/officeDocument/2006/relationships/diagramColors" Target="../diagrams/colors4.xml"/><Relationship Id="rId23" Type="http://schemas.openxmlformats.org/officeDocument/2006/relationships/diagramLayout" Target="../diagrams/layout6.xml"/><Relationship Id="rId28" Type="http://schemas.openxmlformats.org/officeDocument/2006/relationships/diagramLayout" Target="../diagrams/layout7.xml"/><Relationship Id="rId36" Type="http://schemas.microsoft.com/office/2007/relationships/diagramDrawing" Target="../diagrams/drawing8.xml"/><Relationship Id="rId10" Type="http://schemas.openxmlformats.org/officeDocument/2006/relationships/diagramColors" Target="../diagrams/colors3.xml"/><Relationship Id="rId19" Type="http://schemas.openxmlformats.org/officeDocument/2006/relationships/diagramQuickStyle" Target="../diagrams/quickStyle5.xml"/><Relationship Id="rId31" Type="http://schemas.microsoft.com/office/2007/relationships/diagramDrawing" Target="../diagrams/drawing7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Relationship Id="rId14" Type="http://schemas.openxmlformats.org/officeDocument/2006/relationships/diagramQuickStyle" Target="../diagrams/quickStyle4.xml"/><Relationship Id="rId22" Type="http://schemas.openxmlformats.org/officeDocument/2006/relationships/diagramData" Target="../diagrams/data6.xml"/><Relationship Id="rId27" Type="http://schemas.openxmlformats.org/officeDocument/2006/relationships/diagramData" Target="../diagrams/data7.xml"/><Relationship Id="rId30" Type="http://schemas.openxmlformats.org/officeDocument/2006/relationships/diagramColors" Target="../diagrams/colors7.xml"/><Relationship Id="rId35" Type="http://schemas.openxmlformats.org/officeDocument/2006/relationships/diagramColors" Target="../diagrams/colors8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0.xml"/><Relationship Id="rId13" Type="http://schemas.openxmlformats.org/officeDocument/2006/relationships/diagramLayout" Target="../diagrams/layout11.xml"/><Relationship Id="rId18" Type="http://schemas.openxmlformats.org/officeDocument/2006/relationships/diagramLayout" Target="../diagrams/layout12.xml"/><Relationship Id="rId26" Type="http://schemas.microsoft.com/office/2007/relationships/diagramDrawing" Target="../diagrams/drawing13.xml"/><Relationship Id="rId3" Type="http://schemas.openxmlformats.org/officeDocument/2006/relationships/diagramLayout" Target="../diagrams/layout9.xml"/><Relationship Id="rId21" Type="http://schemas.microsoft.com/office/2007/relationships/diagramDrawing" Target="../diagrams/drawing12.xml"/><Relationship Id="rId34" Type="http://schemas.openxmlformats.org/officeDocument/2006/relationships/diagramQuickStyle" Target="../diagrams/quickStyle15.xml"/><Relationship Id="rId7" Type="http://schemas.openxmlformats.org/officeDocument/2006/relationships/diagramData" Target="../diagrams/data10.xml"/><Relationship Id="rId12" Type="http://schemas.openxmlformats.org/officeDocument/2006/relationships/diagramData" Target="../diagrams/data11.xml"/><Relationship Id="rId17" Type="http://schemas.openxmlformats.org/officeDocument/2006/relationships/diagramData" Target="../diagrams/data12.xml"/><Relationship Id="rId25" Type="http://schemas.openxmlformats.org/officeDocument/2006/relationships/diagramColors" Target="../diagrams/colors13.xml"/><Relationship Id="rId33" Type="http://schemas.openxmlformats.org/officeDocument/2006/relationships/diagramLayout" Target="../diagrams/layout15.xml"/><Relationship Id="rId2" Type="http://schemas.openxmlformats.org/officeDocument/2006/relationships/diagramData" Target="../diagrams/data9.xml"/><Relationship Id="rId16" Type="http://schemas.microsoft.com/office/2007/relationships/diagramDrawing" Target="../diagrams/drawing11.xml"/><Relationship Id="rId20" Type="http://schemas.openxmlformats.org/officeDocument/2006/relationships/diagramColors" Target="../diagrams/colors12.xml"/><Relationship Id="rId29" Type="http://schemas.openxmlformats.org/officeDocument/2006/relationships/diagramQuickStyle" Target="../diagrams/quickStyle1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11" Type="http://schemas.microsoft.com/office/2007/relationships/diagramDrawing" Target="../diagrams/drawing10.xml"/><Relationship Id="rId24" Type="http://schemas.openxmlformats.org/officeDocument/2006/relationships/diagramQuickStyle" Target="../diagrams/quickStyle13.xml"/><Relationship Id="rId32" Type="http://schemas.openxmlformats.org/officeDocument/2006/relationships/diagramData" Target="../diagrams/data15.xml"/><Relationship Id="rId5" Type="http://schemas.openxmlformats.org/officeDocument/2006/relationships/diagramColors" Target="../diagrams/colors9.xml"/><Relationship Id="rId15" Type="http://schemas.openxmlformats.org/officeDocument/2006/relationships/diagramColors" Target="../diagrams/colors11.xml"/><Relationship Id="rId23" Type="http://schemas.openxmlformats.org/officeDocument/2006/relationships/diagramLayout" Target="../diagrams/layout13.xml"/><Relationship Id="rId28" Type="http://schemas.openxmlformats.org/officeDocument/2006/relationships/diagramLayout" Target="../diagrams/layout14.xml"/><Relationship Id="rId36" Type="http://schemas.microsoft.com/office/2007/relationships/diagramDrawing" Target="../diagrams/drawing15.xml"/><Relationship Id="rId10" Type="http://schemas.openxmlformats.org/officeDocument/2006/relationships/diagramColors" Target="../diagrams/colors10.xml"/><Relationship Id="rId19" Type="http://schemas.openxmlformats.org/officeDocument/2006/relationships/diagramQuickStyle" Target="../diagrams/quickStyle12.xml"/><Relationship Id="rId31" Type="http://schemas.microsoft.com/office/2007/relationships/diagramDrawing" Target="../diagrams/drawing14.xml"/><Relationship Id="rId4" Type="http://schemas.openxmlformats.org/officeDocument/2006/relationships/diagramQuickStyle" Target="../diagrams/quickStyle9.xml"/><Relationship Id="rId9" Type="http://schemas.openxmlformats.org/officeDocument/2006/relationships/diagramQuickStyle" Target="../diagrams/quickStyle10.xml"/><Relationship Id="rId14" Type="http://schemas.openxmlformats.org/officeDocument/2006/relationships/diagramQuickStyle" Target="../diagrams/quickStyle11.xml"/><Relationship Id="rId22" Type="http://schemas.openxmlformats.org/officeDocument/2006/relationships/diagramData" Target="../diagrams/data13.xml"/><Relationship Id="rId27" Type="http://schemas.openxmlformats.org/officeDocument/2006/relationships/diagramData" Target="../diagrams/data14.xml"/><Relationship Id="rId30" Type="http://schemas.openxmlformats.org/officeDocument/2006/relationships/diagramColors" Target="../diagrams/colors14.xml"/><Relationship Id="rId35" Type="http://schemas.openxmlformats.org/officeDocument/2006/relationships/diagramColors" Target="../diagrams/colors1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7" Type="http://schemas.openxmlformats.org/officeDocument/2006/relationships/image" Target="../media/image38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7" Type="http://schemas.openxmlformats.org/officeDocument/2006/relationships/image" Target="../media/image38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jpeg"/><Relationship Id="rId3" Type="http://schemas.openxmlformats.org/officeDocument/2006/relationships/diagramLayout" Target="../diagrams/layout17.xml"/><Relationship Id="rId7" Type="http://schemas.openxmlformats.org/officeDocument/2006/relationships/image" Target="../media/image46.jpeg"/><Relationship Id="rId12" Type="http://schemas.openxmlformats.org/officeDocument/2006/relationships/image" Target="../media/image51.jpeg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7.xml"/><Relationship Id="rId11" Type="http://schemas.openxmlformats.org/officeDocument/2006/relationships/image" Target="../media/image50.jpeg"/><Relationship Id="rId5" Type="http://schemas.openxmlformats.org/officeDocument/2006/relationships/diagramColors" Target="../diagrams/colors17.xml"/><Relationship Id="rId10" Type="http://schemas.openxmlformats.org/officeDocument/2006/relationships/image" Target="../media/image49.jpeg"/><Relationship Id="rId4" Type="http://schemas.openxmlformats.org/officeDocument/2006/relationships/diagramQuickStyle" Target="../diagrams/quickStyle17.xml"/><Relationship Id="rId9" Type="http://schemas.openxmlformats.org/officeDocument/2006/relationships/image" Target="../media/image48.jpe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jpeg"/><Relationship Id="rId3" Type="http://schemas.openxmlformats.org/officeDocument/2006/relationships/image" Target="../media/image53.jpeg"/><Relationship Id="rId7" Type="http://schemas.openxmlformats.org/officeDocument/2006/relationships/image" Target="../media/image57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jpeg"/><Relationship Id="rId5" Type="http://schemas.openxmlformats.org/officeDocument/2006/relationships/image" Target="../media/image55.jpeg"/><Relationship Id="rId4" Type="http://schemas.openxmlformats.org/officeDocument/2006/relationships/image" Target="../media/image54.jpe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jpeg"/><Relationship Id="rId3" Type="http://schemas.openxmlformats.org/officeDocument/2006/relationships/image" Target="../media/image53.jpeg"/><Relationship Id="rId7" Type="http://schemas.openxmlformats.org/officeDocument/2006/relationships/image" Target="../media/image57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jpeg"/><Relationship Id="rId5" Type="http://schemas.openxmlformats.org/officeDocument/2006/relationships/image" Target="../media/image55.jpeg"/><Relationship Id="rId4" Type="http://schemas.openxmlformats.org/officeDocument/2006/relationships/image" Target="../media/image54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hyperlink" Target="http://www.office.microsoft/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jpeg"/><Relationship Id="rId5" Type="http://schemas.openxmlformats.org/officeDocument/2006/relationships/image" Target="../media/image59.jpeg"/><Relationship Id="rId4" Type="http://schemas.openxmlformats.org/officeDocument/2006/relationships/image" Target="../media/image9.jpe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0.jpeg"/><Relationship Id="rId7" Type="http://schemas.openxmlformats.org/officeDocument/2006/relationships/image" Target="../media/image12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4" Type="http://schemas.openxmlformats.org/officeDocument/2006/relationships/image" Target="../media/image61.jpe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5.png"/><Relationship Id="rId7" Type="http://schemas.openxmlformats.org/officeDocument/2006/relationships/image" Target="../media/image25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2.png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688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34023190"/>
              </p:ext>
            </p:extLst>
          </p:nvPr>
        </p:nvGraphicFramePr>
        <p:xfrm>
          <a:off x="971600" y="2564904"/>
          <a:ext cx="7200800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00800"/>
              </a:tblGrid>
              <a:tr h="53492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Michaela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Čapková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30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 1. 2013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VY_52_INOVACE_27_ZEMĚPIS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zeměpisné pojmy – Zeměpis světadílů</a:t>
                      </a:r>
                    </a:p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8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. - 9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475656" y="404664"/>
            <a:ext cx="6264696" cy="1152128"/>
          </a:xfrm>
          <a:solidFill>
            <a:schemeClr val="tx1">
              <a:lumMod val="85000"/>
            </a:schemeClr>
          </a:solidFill>
          <a:ln>
            <a:solidFill>
              <a:schemeClr val="tx2"/>
            </a:solidFill>
          </a:ln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ZEMĚPIS  SVĚTADÍLŮ</a:t>
            </a:r>
            <a:endParaRPr lang="cs-CZ" sz="4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Picture 30" descr="C:\Users\Čapková\AppData\Local\Microsoft\Windows\Temporary Internet Files\Content.IE5\Y7NWSBZX\MP90044246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5013176"/>
            <a:ext cx="1853423" cy="1469957"/>
          </a:xfrm>
          <a:prstGeom prst="rect">
            <a:avLst/>
          </a:prstGeom>
          <a:noFill/>
        </p:spPr>
      </p:pic>
      <p:pic>
        <p:nvPicPr>
          <p:cNvPr id="9" name="Picture 6" descr="C:\Users\Čapková\AppData\Local\Microsoft\Windows\Temporary Internet Files\Content.IE5\VYJD2M68\MP90043179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40352" y="4149080"/>
            <a:ext cx="1152128" cy="1584176"/>
          </a:xfrm>
          <a:prstGeom prst="rect">
            <a:avLst/>
          </a:prstGeom>
          <a:noFill/>
        </p:spPr>
      </p:pic>
      <p:pic>
        <p:nvPicPr>
          <p:cNvPr id="10" name="Picture 7" descr="C:\Users\Čapková\AppData\Local\Microsoft\Windows\Temporary Internet Files\Content.IE5\O8ARVBQ7\MP90039953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4149080"/>
            <a:ext cx="1170913" cy="1584176"/>
          </a:xfrm>
          <a:prstGeom prst="rect">
            <a:avLst/>
          </a:prstGeom>
          <a:noFill/>
        </p:spPr>
      </p:pic>
      <p:pic>
        <p:nvPicPr>
          <p:cNvPr id="2050" name="Picture 2" descr="C:\Users\Čapková\Desktop\mapka světadílů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27784" y="2204864"/>
            <a:ext cx="3831764" cy="1944216"/>
          </a:xfrm>
          <a:prstGeom prst="rect">
            <a:avLst/>
          </a:prstGeom>
          <a:noFill/>
        </p:spPr>
      </p:pic>
      <p:pic>
        <p:nvPicPr>
          <p:cNvPr id="12" name="Picture 10" descr="C:\Users\Čapková\AppData\Local\Microsoft\Windows\Temporary Internet Files\Content.IE5\BJP0JKNK\MP90040048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52120" y="5013176"/>
            <a:ext cx="1872208" cy="1449761"/>
          </a:xfrm>
          <a:prstGeom prst="rect">
            <a:avLst/>
          </a:prstGeom>
          <a:noFill/>
        </p:spPr>
      </p:pic>
      <p:pic>
        <p:nvPicPr>
          <p:cNvPr id="11" name="Picture 2" descr="C:\Users\Čapková\Desktop\slovácký tanec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20915769">
            <a:off x="915055" y="2085682"/>
            <a:ext cx="1152128" cy="1728192"/>
          </a:xfrm>
          <a:prstGeom prst="rect">
            <a:avLst/>
          </a:prstGeom>
          <a:noFill/>
        </p:spPr>
      </p:pic>
      <p:pic>
        <p:nvPicPr>
          <p:cNvPr id="13" name="Picture 25" descr="C:\Users\Čapková\Desktop\Mount evrest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635896" y="4653136"/>
            <a:ext cx="1872208" cy="1473512"/>
          </a:xfrm>
          <a:prstGeom prst="rect">
            <a:avLst/>
          </a:prstGeom>
          <a:noFill/>
        </p:spPr>
      </p:pic>
      <p:pic>
        <p:nvPicPr>
          <p:cNvPr id="14" name="Picture 15" descr="C:\Users\Čapková\AppData\Local\Microsoft\Windows\Temporary Internet Files\Content.IE5\VYJD2M68\MP900425190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738680">
            <a:off x="7119178" y="2092579"/>
            <a:ext cx="1159441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23"/>
          <p:cNvGraphicFramePr>
            <a:graphicFrameLocks/>
          </p:cNvGraphicFramePr>
          <p:nvPr/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1187624" y="404664"/>
            <a:ext cx="6840760" cy="1008112"/>
          </a:xfrm>
          <a:prstGeom prst="roundRect">
            <a:avLst>
              <a:gd name="adj" fmla="val 20790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tx2">
                    <a:lumMod val="75000"/>
                  </a:schemeClr>
                </a:solidFill>
              </a:rPr>
              <a:t>ZEMĚPIS  SVĚTADÍLŮ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2411760" y="476672"/>
            <a:ext cx="4320480" cy="7920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Doplň význam slov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403648" y="1844824"/>
          <a:ext cx="6096000" cy="272702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b="0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endParaRPr lang="cs-CZ" sz="2000" b="0" dirty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endParaRPr lang="cs-CZ" sz="2000" b="0" dirty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b="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b="0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b="0" dirty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Obdélník 9"/>
          <p:cNvSpPr/>
          <p:nvPr/>
        </p:nvSpPr>
        <p:spPr>
          <a:xfrm>
            <a:off x="251520" y="5157192"/>
            <a:ext cx="8568952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000" dirty="0" smtClean="0"/>
              <a:t>vyčnívající litosférická deska nad oceánem,  souš,  prostor vymezený hranicemi,  velká část souše odlišná geografickými poměry  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198884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pevnina</a:t>
            </a:r>
            <a:endParaRPr lang="cs-CZ" sz="24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03648" y="2636912"/>
            <a:ext cx="13851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kontinent</a:t>
            </a:r>
            <a:endParaRPr lang="cs-CZ" sz="24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03648" y="3284984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světadíl</a:t>
            </a:r>
            <a:endParaRPr lang="cs-CZ" sz="24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03648" y="3933056"/>
            <a:ext cx="9311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území</a:t>
            </a:r>
            <a:endParaRPr lang="cs-CZ" sz="24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3131840" y="476672"/>
            <a:ext cx="2664296" cy="792088"/>
          </a:xfrm>
          <a:prstGeom prst="rect">
            <a:avLst/>
          </a:prstGeom>
          <a:noFill/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Řešení: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403648" y="1844824"/>
          <a:ext cx="6096000" cy="272702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b="0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endParaRPr lang="cs-CZ" sz="2000" b="0" dirty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endParaRPr lang="cs-CZ" sz="2000" b="0" dirty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b="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b="0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b="0" dirty="0">
                        <a:solidFill>
                          <a:schemeClr val="accent1">
                            <a:lumMod val="50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Obdélník 9"/>
          <p:cNvSpPr/>
          <p:nvPr/>
        </p:nvSpPr>
        <p:spPr>
          <a:xfrm>
            <a:off x="251520" y="5157192"/>
            <a:ext cx="8568952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000" dirty="0" smtClean="0"/>
              <a:t>vyčnívající litosférická deska nad oceánem,  souš,  prostor vymezený hranicemi,  velká část souše odlišná geografickými poměry  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198884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pevnina</a:t>
            </a:r>
            <a:endParaRPr lang="cs-CZ" sz="24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03648" y="2636912"/>
            <a:ext cx="13851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kontinent</a:t>
            </a:r>
            <a:endParaRPr lang="cs-CZ" sz="24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03648" y="3284984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světadíl</a:t>
            </a:r>
            <a:endParaRPr lang="cs-CZ" sz="24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03648" y="3933056"/>
            <a:ext cx="9311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území</a:t>
            </a:r>
            <a:endParaRPr lang="cs-CZ" sz="24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27984" y="2564904"/>
            <a:ext cx="32020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vyčnívající litosférická deska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nad oceánem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1988840"/>
            <a:ext cx="6559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souš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27984" y="4005064"/>
            <a:ext cx="31319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prostor vymezený hranicemi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27984" y="3212976"/>
            <a:ext cx="3096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velká část souše odlišná 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geografickými poměry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0" y="5013176"/>
            <a:ext cx="89466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   Výklad pojmů kontinent a světadíl není jednotný, někdy je uváděn stejný význam.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115616" y="5589240"/>
            <a:ext cx="67281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008000"/>
                </a:solidFill>
              </a:rPr>
              <a:t>Dnes se obvykle uvádí počet kontinentů 5 a počet světadílů 7,</a:t>
            </a:r>
          </a:p>
          <a:p>
            <a:pPr algn="ctr"/>
            <a:r>
              <a:rPr lang="cs-CZ" sz="2000" b="1" dirty="0" smtClean="0">
                <a:solidFill>
                  <a:srgbClr val="008000"/>
                </a:solidFill>
              </a:rPr>
              <a:t> setkáváme se i s údajem 6 světadílů.</a:t>
            </a:r>
            <a:endParaRPr lang="cs-CZ" sz="2000" b="1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  <p:bldP spid="12" grpId="0"/>
      <p:bldP spid="13" grpId="0"/>
      <p:bldP spid="14" grpId="0"/>
      <p:bldP spid="15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Čapková\Desktop\mapka Ameriky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980728"/>
            <a:ext cx="2664296" cy="1354823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4" descr="C:\Users\Čapková\Desktop\Evropa-Wik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980728"/>
            <a:ext cx="2664296" cy="1353019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7" descr="C:\Users\Čapková\Desktop\mapka Antarktidy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2924944"/>
            <a:ext cx="2690511" cy="1368152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6" descr="C:\Users\Čapková\Desktop\mapka Austrálie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4869160"/>
            <a:ext cx="2736304" cy="1391948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4" descr="C:\Users\Čapková\Desktop\mapka Afriky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03648" y="2924944"/>
            <a:ext cx="2690507" cy="1368151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ovéPole 6"/>
          <p:cNvSpPr txBox="1"/>
          <p:nvPr/>
        </p:nvSpPr>
        <p:spPr>
          <a:xfrm>
            <a:off x="2339752" y="188640"/>
            <a:ext cx="44357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Doplň názvy 5 kontinentů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59632" y="2348880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940152" y="2348880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763688" y="4293096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436096" y="4293096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563888" y="6237312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Čapková\Desktop\mapka Ameriky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980728"/>
            <a:ext cx="2664296" cy="1354823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4" descr="C:\Users\Čapková\Desktop\Evropa-Wik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980728"/>
            <a:ext cx="2664296" cy="1353019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7" descr="C:\Users\Čapková\Desktop\mapka Antarktidy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2924944"/>
            <a:ext cx="2690511" cy="1368152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6" descr="C:\Users\Čapková\Desktop\mapka Austrálie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4869160"/>
            <a:ext cx="2736304" cy="1391948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4" descr="C:\Users\Čapková\Desktop\mapka Afriky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03648" y="2924944"/>
            <a:ext cx="2690507" cy="1368151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ovéPole 6"/>
          <p:cNvSpPr txBox="1"/>
          <p:nvPr/>
        </p:nvSpPr>
        <p:spPr>
          <a:xfrm>
            <a:off x="3851920" y="188640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59632" y="2348880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940152" y="2348880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763688" y="4293096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436096" y="4293096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563888" y="6237312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835696" y="2348880"/>
            <a:ext cx="8628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Eurasie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444208" y="234888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Amerika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39752" y="429309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Afrika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868144" y="4293096"/>
            <a:ext cx="116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Antarktida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63888" y="6237312"/>
            <a:ext cx="19935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Austrálie a Oceánie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Čapková\Desktop\mapka světadílů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628800"/>
            <a:ext cx="7887299" cy="400197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211960" y="3284984"/>
            <a:ext cx="1224136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67944" y="2060848"/>
            <a:ext cx="122413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59893" y="2406324"/>
            <a:ext cx="1207033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72200" y="3979510"/>
            <a:ext cx="1944216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95936" y="5013176"/>
            <a:ext cx="144016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475656" y="2276872"/>
            <a:ext cx="1944216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123728" y="3789040"/>
            <a:ext cx="194421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483768" y="548680"/>
            <a:ext cx="4176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Doplň názvy 7 světadílů</a:t>
            </a:r>
            <a:endParaRPr lang="cs-CZ" sz="32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Čapková\Desktop\mapka světadílů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628800"/>
            <a:ext cx="7887299" cy="400197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211960" y="3284984"/>
            <a:ext cx="1224136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67944" y="2060848"/>
            <a:ext cx="122413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59893" y="2406324"/>
            <a:ext cx="1207033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72200" y="3979510"/>
            <a:ext cx="1944216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95936" y="5013176"/>
            <a:ext cx="144016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95936" y="548680"/>
            <a:ext cx="13892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83968" y="2060848"/>
            <a:ext cx="826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Evropa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65510" y="2392711"/>
            <a:ext cx="5757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Asie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27984" y="3284984"/>
            <a:ext cx="732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Afrika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5013176"/>
            <a:ext cx="1167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Antarktida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400506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Austrálie a Oceánie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475656" y="2276872"/>
            <a:ext cx="1944216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123728" y="3789040"/>
            <a:ext cx="194421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619672" y="227687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Severní Amerika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411760" y="3789040"/>
            <a:ext cx="1406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Jižní Amerika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1"/>
      <p:bldP spid="12" grpId="1"/>
      <p:bldP spid="13" grpId="1"/>
      <p:bldP spid="14" grpId="1"/>
      <p:bldP spid="15" grpId="1"/>
      <p:bldP spid="19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7941568" cy="576064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00B0F0"/>
                </a:solidFill>
              </a:rPr>
              <a:t>Kolika oceány je omývána Asie?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1656184" cy="648072"/>
          </a:xfrm>
        </p:spPr>
        <p:txBody>
          <a:bodyPr>
            <a:normAutofit/>
          </a:bodyPr>
          <a:lstStyle/>
          <a:p>
            <a:pPr marL="514350" indent="-514350">
              <a:buFont typeface="Wingdings" pitchFamily="2" charset="2"/>
              <a:buChar char="Ø"/>
            </a:pPr>
            <a:r>
              <a:rPr lang="cs-CZ" sz="2400" dirty="0" smtClean="0"/>
              <a:t>..........</a:t>
            </a:r>
          </a:p>
        </p:txBody>
      </p:sp>
      <p:sp>
        <p:nvSpPr>
          <p:cNvPr id="5" name="Obdélník 4"/>
          <p:cNvSpPr/>
          <p:nvPr/>
        </p:nvSpPr>
        <p:spPr>
          <a:xfrm>
            <a:off x="539552" y="2060848"/>
            <a:ext cx="878497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Který světadíl je nejvíce protáhlý v poledníkovém směru?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3140968"/>
            <a:ext cx="18722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Wingdings" pitchFamily="2" charset="2"/>
              <a:buChar char="Ø"/>
            </a:pPr>
            <a:r>
              <a:rPr lang="cs-CZ" sz="2400" dirty="0" smtClean="0"/>
              <a:t>……….</a:t>
            </a: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539552" y="3933056"/>
            <a:ext cx="8604448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noProof="0" dirty="0" smtClean="0">
                <a:solidFill>
                  <a:srgbClr val="00B0F0"/>
                </a:solidFill>
                <a:latin typeface="+mj-lt"/>
                <a:ea typeface="+mj-ea"/>
                <a:cs typeface="+mj-cs"/>
              </a:rPr>
              <a:t>Je Arktida zkrácený výraz pro Antarktidu?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9552" y="4509120"/>
            <a:ext cx="172819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Wingdings" pitchFamily="2" charset="2"/>
              <a:buChar char="Ø"/>
            </a:pPr>
            <a:r>
              <a:rPr lang="cs-CZ" sz="2400" dirty="0" smtClean="0"/>
              <a:t>……….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39552" y="5301208"/>
            <a:ext cx="53333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Ostrovy Oceánie tvoří oblasti: 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39552" y="5877272"/>
            <a:ext cx="172819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Wingdings" pitchFamily="2" charset="2"/>
              <a:buChar char="Ø"/>
            </a:pPr>
            <a:r>
              <a:rPr lang="cs-CZ" sz="2400" dirty="0" smtClean="0"/>
              <a:t>……….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7941568" cy="576064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00B0F0"/>
                </a:solidFill>
              </a:rPr>
              <a:t>Kolika oceány je omývána Asie?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1656184" cy="648072"/>
          </a:xfrm>
        </p:spPr>
        <p:txBody>
          <a:bodyPr>
            <a:normAutofit/>
          </a:bodyPr>
          <a:lstStyle/>
          <a:p>
            <a:pPr marL="514350" indent="-514350"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5" name="Obdélník 4"/>
          <p:cNvSpPr/>
          <p:nvPr/>
        </p:nvSpPr>
        <p:spPr>
          <a:xfrm>
            <a:off x="539552" y="2060848"/>
            <a:ext cx="878497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Který světadíl je nejvíce protáhlý v poledníkovém směru?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3140968"/>
            <a:ext cx="18722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FF0000"/>
                </a:solidFill>
              </a:rPr>
              <a:t>Amerika</a:t>
            </a: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539552" y="3933056"/>
            <a:ext cx="8604448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9552" y="4509120"/>
            <a:ext cx="172819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FF0000"/>
                </a:solidFill>
              </a:rPr>
              <a:t>ne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39552" y="5301208"/>
            <a:ext cx="53333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Ostrovy Oceánie tvoří oblasti: 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39552" y="5877272"/>
            <a:ext cx="59766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FF0000"/>
                </a:solidFill>
              </a:rPr>
              <a:t>Polynésie, Melanésie, Mikronésie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851920" y="188640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39552" y="3933056"/>
            <a:ext cx="722582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3200" b="1" dirty="0" smtClean="0">
                <a:solidFill>
                  <a:srgbClr val="00B0F0"/>
                </a:solidFill>
              </a:rPr>
              <a:t>Je Arktida zkrácený výraz pro Antarktidu?</a:t>
            </a:r>
            <a:endParaRPr lang="cs-CZ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476672"/>
            <a:ext cx="5904656" cy="864096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cs-CZ" sz="3200" smtClean="0">
                <a:solidFill>
                  <a:schemeClr val="accent2">
                    <a:lumMod val="75000"/>
                  </a:schemeClr>
                </a:solidFill>
              </a:rPr>
              <a:t>Seřaď 7 světadílů podle </a:t>
            </a:r>
            <a:r>
              <a:rPr lang="cs-CZ" sz="3200" b="1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rozlohy</a:t>
            </a:r>
            <a:r>
              <a:rPr lang="cs-CZ" sz="320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(˃)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19672" y="1916833"/>
          <a:ext cx="5904656" cy="36004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904656"/>
              </a:tblGrid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60000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476672"/>
            <a:ext cx="5904656" cy="864096"/>
          </a:xfrm>
          <a:noFill/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19672" y="1916833"/>
          <a:ext cx="5904656" cy="36004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904656"/>
              </a:tblGrid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60000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691680" y="1988840"/>
            <a:ext cx="6559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ASIE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91680" y="2492896"/>
            <a:ext cx="9669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AFRIKA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91680" y="2996952"/>
            <a:ext cx="21627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SEVERNÍ AMERIKA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91680" y="3501008"/>
            <a:ext cx="17700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JIŽNÍ AMERIKA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91680" y="4509120"/>
            <a:ext cx="10512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EVROPA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91680" y="5013176"/>
            <a:ext cx="25474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AUSTRÁLIE A OCEÁNIE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91680" y="4005064"/>
            <a:ext cx="15627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ANTARKTIDA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24128" y="198884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cs-CZ" b="1" dirty="0" smtClean="0"/>
              <a:t>44 mil. km²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28184" y="2996952"/>
            <a:ext cx="1261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24 mil. km²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28184" y="3501008"/>
            <a:ext cx="1261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18 mil. km²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56176" y="249289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30 mil. km²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228184" y="4005064"/>
            <a:ext cx="1261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14 mil. km²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56176" y="458112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b="1" dirty="0" smtClean="0"/>
              <a:t>10 mil. km²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372200" y="5085184"/>
            <a:ext cx="11448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9 mil. km²</a:t>
            </a:r>
            <a:endParaRPr lang="cs-CZ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5" descr="C:\Users\Čapková\AppData\Local\Microsoft\Windows\Temporary Internet Files\Content.IE5\VYJD2M68\MP90042519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780928"/>
            <a:ext cx="1584176" cy="2088232"/>
          </a:xfrm>
          <a:prstGeom prst="rect">
            <a:avLst/>
          </a:prstGeom>
          <a:noFill/>
        </p:spPr>
      </p:pic>
      <p:pic>
        <p:nvPicPr>
          <p:cNvPr id="3" name="Picture 18" descr="C:\Users\Čapková\AppData\Local\Microsoft\Windows\Temporary Internet Files\Content.IE5\DU011HGI\MP90040276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2996952"/>
            <a:ext cx="2485246" cy="1656184"/>
          </a:xfrm>
          <a:prstGeom prst="rect">
            <a:avLst/>
          </a:prstGeom>
          <a:noFill/>
        </p:spPr>
      </p:pic>
      <p:pic>
        <p:nvPicPr>
          <p:cNvPr id="4" name="Picture 26" descr="C:\Users\Čapková\AppData\Local\Microsoft\Windows\Temporary Internet Files\Content.IE5\VNXXVYXE\MP90042789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2780928"/>
            <a:ext cx="1584176" cy="2088233"/>
          </a:xfrm>
          <a:prstGeom prst="rect">
            <a:avLst/>
          </a:prstGeom>
          <a:noFill/>
        </p:spPr>
      </p:pic>
      <p:pic>
        <p:nvPicPr>
          <p:cNvPr id="5" name="Picture 5" descr="C:\Users\Čapková\AppData\Local\Microsoft\Windows\Temporary Internet Files\Content.IE5\VNXXVYXE\MP90040277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07704" y="980728"/>
            <a:ext cx="2485247" cy="1656184"/>
          </a:xfrm>
          <a:prstGeom prst="rect">
            <a:avLst/>
          </a:prstGeom>
          <a:noFill/>
        </p:spPr>
      </p:pic>
      <p:pic>
        <p:nvPicPr>
          <p:cNvPr id="6" name="Picture 6" descr="C:\Users\Čapková\AppData\Local\Microsoft\Windows\Temporary Internet Files\Content.IE5\9PA936M6\MP90043179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4" y="980728"/>
            <a:ext cx="2520280" cy="1656184"/>
          </a:xfrm>
          <a:prstGeom prst="rect">
            <a:avLst/>
          </a:prstGeom>
          <a:noFill/>
        </p:spPr>
      </p:pic>
      <p:pic>
        <p:nvPicPr>
          <p:cNvPr id="7" name="Picture 4" descr="C:\Users\Čapková\AppData\Local\Microsoft\Windows\Temporary Internet Files\Content.IE5\LDAKE1SD\MP90040751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07704" y="5013176"/>
            <a:ext cx="2520280" cy="1656184"/>
          </a:xfrm>
          <a:prstGeom prst="rect">
            <a:avLst/>
          </a:prstGeom>
          <a:noFill/>
        </p:spPr>
      </p:pic>
      <p:pic>
        <p:nvPicPr>
          <p:cNvPr id="8" name="Picture 25" descr="C:\Users\Čapková\Desktop\Mount evrest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88024" y="5013176"/>
            <a:ext cx="2520280" cy="1656184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5292080" y="4869160"/>
            <a:ext cx="1584176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339752" y="4869160"/>
            <a:ext cx="1584176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55576" y="2636912"/>
            <a:ext cx="1584176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b="1" dirty="0" smtClean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876256" y="2636912"/>
            <a:ext cx="1584176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779912" y="2852936"/>
            <a:ext cx="1584176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292080" y="836712"/>
            <a:ext cx="1584176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b="1" dirty="0" smtClean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339752" y="836712"/>
            <a:ext cx="1584176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915816" y="24928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2267744" y="188640"/>
            <a:ext cx="462601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K obrázkům přiřaď světadíl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0" y="0"/>
            <a:ext cx="2288896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Rozmanitost přírody</a:t>
            </a:r>
            <a:endParaRPr lang="cs-CZ" sz="2000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5" descr="C:\Users\Čapková\AppData\Local\Microsoft\Windows\Temporary Internet Files\Content.IE5\VYJD2M68\MP90042519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780928"/>
            <a:ext cx="1584176" cy="2088232"/>
          </a:xfrm>
          <a:prstGeom prst="rect">
            <a:avLst/>
          </a:prstGeom>
          <a:noFill/>
        </p:spPr>
      </p:pic>
      <p:pic>
        <p:nvPicPr>
          <p:cNvPr id="3" name="Picture 18" descr="C:\Users\Čapková\AppData\Local\Microsoft\Windows\Temporary Internet Files\Content.IE5\DU011HGI\MP90040276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2996952"/>
            <a:ext cx="2485246" cy="1656184"/>
          </a:xfrm>
          <a:prstGeom prst="rect">
            <a:avLst/>
          </a:prstGeom>
          <a:noFill/>
        </p:spPr>
      </p:pic>
      <p:pic>
        <p:nvPicPr>
          <p:cNvPr id="4" name="Picture 26" descr="C:\Users\Čapková\AppData\Local\Microsoft\Windows\Temporary Internet Files\Content.IE5\VNXXVYXE\MP90042789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2780928"/>
            <a:ext cx="1584176" cy="2088233"/>
          </a:xfrm>
          <a:prstGeom prst="rect">
            <a:avLst/>
          </a:prstGeom>
          <a:noFill/>
        </p:spPr>
      </p:pic>
      <p:pic>
        <p:nvPicPr>
          <p:cNvPr id="5" name="Picture 5" descr="C:\Users\Čapková\AppData\Local\Microsoft\Windows\Temporary Internet Files\Content.IE5\VNXXVYXE\MP90040277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07704" y="980728"/>
            <a:ext cx="2485247" cy="1656184"/>
          </a:xfrm>
          <a:prstGeom prst="rect">
            <a:avLst/>
          </a:prstGeom>
          <a:noFill/>
        </p:spPr>
      </p:pic>
      <p:pic>
        <p:nvPicPr>
          <p:cNvPr id="6" name="Picture 6" descr="C:\Users\Čapková\AppData\Local\Microsoft\Windows\Temporary Internet Files\Content.IE5\9PA936M6\MP90043179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4" y="980728"/>
            <a:ext cx="2520280" cy="1656184"/>
          </a:xfrm>
          <a:prstGeom prst="rect">
            <a:avLst/>
          </a:prstGeom>
          <a:noFill/>
        </p:spPr>
      </p:pic>
      <p:pic>
        <p:nvPicPr>
          <p:cNvPr id="7" name="Picture 4" descr="C:\Users\Čapková\AppData\Local\Microsoft\Windows\Temporary Internet Files\Content.IE5\LDAKE1SD\MP90040751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07704" y="5013176"/>
            <a:ext cx="2520280" cy="1656184"/>
          </a:xfrm>
          <a:prstGeom prst="rect">
            <a:avLst/>
          </a:prstGeom>
          <a:noFill/>
        </p:spPr>
      </p:pic>
      <p:pic>
        <p:nvPicPr>
          <p:cNvPr id="8" name="Picture 25" descr="C:\Users\Čapková\Desktop\Mount evrest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88024" y="5013176"/>
            <a:ext cx="2520280" cy="165618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851920" y="188640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292080" y="4869160"/>
            <a:ext cx="1584176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Asie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339752" y="4869160"/>
            <a:ext cx="1584176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Severní Amerika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55576" y="2636912"/>
            <a:ext cx="1584176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Jižní Amerika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876256" y="2636912"/>
            <a:ext cx="1584176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Evropa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779912" y="2852936"/>
            <a:ext cx="1584176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Afrika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292080" y="836712"/>
            <a:ext cx="1584176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Antarktida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339752" y="836712"/>
            <a:ext cx="1584176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Austrálie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915816" y="24928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2483768" y="2348880"/>
            <a:ext cx="1382494" cy="2769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1200" b="1" dirty="0" err="1" smtClean="0"/>
              <a:t>Uluru</a:t>
            </a:r>
            <a:r>
              <a:rPr lang="cs-CZ" sz="1200" b="1" dirty="0" smtClean="0"/>
              <a:t> – </a:t>
            </a:r>
            <a:r>
              <a:rPr lang="cs-CZ" sz="1200" b="1" dirty="0" err="1" smtClean="0"/>
              <a:t>Ayers</a:t>
            </a:r>
            <a:r>
              <a:rPr lang="cs-CZ" sz="1200" b="1" dirty="0" smtClean="0"/>
              <a:t> Rock</a:t>
            </a:r>
            <a:endParaRPr lang="cs-CZ" sz="12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436096" y="2348880"/>
            <a:ext cx="1298753" cy="2769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pobřeží s tučňáky</a:t>
            </a:r>
            <a:endParaRPr lang="cs-CZ" sz="12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115616" y="4581128"/>
            <a:ext cx="818429" cy="2769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Amazonie</a:t>
            </a:r>
            <a:endParaRPr lang="cs-CZ" sz="12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283968" y="4365104"/>
            <a:ext cx="617285" cy="2769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Sahara</a:t>
            </a:r>
            <a:endParaRPr lang="cs-CZ" sz="12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236296" y="4581128"/>
            <a:ext cx="953594" cy="2769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norský fjord</a:t>
            </a:r>
            <a:endParaRPr lang="cs-CZ" sz="12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267744" y="6381328"/>
            <a:ext cx="1731243" cy="2769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Monument </a:t>
            </a:r>
            <a:r>
              <a:rPr lang="cs-CZ" sz="1200" b="1" dirty="0" err="1" smtClean="0"/>
              <a:t>Valley</a:t>
            </a:r>
            <a:r>
              <a:rPr lang="cs-CZ" sz="1200" b="1" dirty="0" smtClean="0"/>
              <a:t> v USA</a:t>
            </a:r>
            <a:endParaRPr lang="cs-CZ" sz="12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580112" y="6381328"/>
            <a:ext cx="1116972" cy="2769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Mount Everest</a:t>
            </a:r>
            <a:endParaRPr lang="cs-CZ" sz="12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0" y="0"/>
            <a:ext cx="2288896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Rozmanitost přírody</a:t>
            </a:r>
            <a:endParaRPr lang="cs-CZ" sz="2000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Čapková\Desktop\mapka Ai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1052736"/>
            <a:ext cx="2160240" cy="1098506"/>
          </a:xfrm>
          <a:prstGeom prst="rect">
            <a:avLst/>
          </a:prstGeom>
          <a:noFill/>
          <a:ln w="12700">
            <a:solidFill>
              <a:schemeClr val="tx2">
                <a:lumMod val="75000"/>
              </a:schemeClr>
            </a:solidFill>
          </a:ln>
        </p:spPr>
      </p:pic>
      <p:pic>
        <p:nvPicPr>
          <p:cNvPr id="7" name="Picture 4" descr="C:\Users\Čapková\Desktop\mapka Afriky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1052736"/>
            <a:ext cx="2160240" cy="1098506"/>
          </a:xfrm>
          <a:prstGeom prst="rect">
            <a:avLst/>
          </a:prstGeom>
          <a:noFill/>
          <a:ln w="12700">
            <a:solidFill>
              <a:srgbClr val="002060"/>
            </a:solidFill>
          </a:ln>
        </p:spPr>
      </p:pic>
      <p:pic>
        <p:nvPicPr>
          <p:cNvPr id="8" name="Picture 7" descr="C:\Users\Čapková\Desktop\mapka Antarktidy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4941168"/>
            <a:ext cx="2160240" cy="1098506"/>
          </a:xfrm>
          <a:prstGeom prst="rect">
            <a:avLst/>
          </a:prstGeom>
          <a:noFill/>
          <a:ln w="12700">
            <a:solidFill>
              <a:srgbClr val="002060"/>
            </a:solidFill>
          </a:ln>
        </p:spPr>
      </p:pic>
      <p:pic>
        <p:nvPicPr>
          <p:cNvPr id="9" name="Picture 2" descr="C:\Users\Čapková\Desktop\mapka Evropy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1052736"/>
            <a:ext cx="2160240" cy="1099224"/>
          </a:xfrm>
          <a:prstGeom prst="rect">
            <a:avLst/>
          </a:prstGeom>
          <a:noFill/>
          <a:ln w="12700">
            <a:solidFill>
              <a:srgbClr val="002060"/>
            </a:solidFill>
          </a:ln>
        </p:spPr>
      </p:pic>
      <p:pic>
        <p:nvPicPr>
          <p:cNvPr id="10" name="Picture 3" descr="C:\Users\Čapková\Desktop\mapka Austr. a Oceánie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2996952"/>
            <a:ext cx="2160240" cy="1097042"/>
          </a:xfrm>
          <a:prstGeom prst="rect">
            <a:avLst/>
          </a:prstGeom>
          <a:noFill/>
          <a:ln w="12700">
            <a:solidFill>
              <a:srgbClr val="002060"/>
            </a:solidFill>
          </a:ln>
        </p:spPr>
      </p:pic>
      <p:sp>
        <p:nvSpPr>
          <p:cNvPr id="11" name="TextovéPole 10"/>
          <p:cNvSpPr txBox="1"/>
          <p:nvPr/>
        </p:nvSpPr>
        <p:spPr>
          <a:xfrm>
            <a:off x="539552" y="260648"/>
            <a:ext cx="80300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Přiřaď ke světadílu zeměpisný </a:t>
            </a:r>
            <a:r>
              <a:rPr lang="cs-CZ" sz="2800" dirty="0" smtClean="0">
                <a:ln>
                  <a:solidFill>
                    <a:schemeClr val="accent3">
                      <a:lumMod val="60000"/>
                      <a:lumOff val="40000"/>
                    </a:schemeClr>
                  </a:solidFill>
                </a:ln>
                <a:solidFill>
                  <a:schemeClr val="accent3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</a:t>
            </a:r>
            <a:r>
              <a:rPr lang="cs-CZ" sz="2800" dirty="0" smtClean="0">
                <a:solidFill>
                  <a:srgbClr val="00B0F0"/>
                </a:solidFill>
              </a:rPr>
              <a:t> a příslušný </a:t>
            </a:r>
            <a:r>
              <a:rPr lang="cs-CZ" sz="2800" dirty="0" smtClean="0">
                <a:ln>
                  <a:solidFill>
                    <a:schemeClr val="accent6">
                      <a:lumMod val="40000"/>
                      <a:lumOff val="60000"/>
                    </a:schemeClr>
                  </a:solidFill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pojem</a:t>
            </a:r>
            <a:endParaRPr lang="cs-CZ" sz="2800" dirty="0">
              <a:ln>
                <a:solidFill>
                  <a:schemeClr val="accent6">
                    <a:lumMod val="40000"/>
                    <a:lumOff val="60000"/>
                  </a:schemeClr>
                </a:solidFill>
              </a:ln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063880" y="5517232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ostrov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39552" y="2204864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876256" y="5517232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souostroví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187624" y="4941168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err="1" smtClean="0">
                <a:solidFill>
                  <a:schemeClr val="tx1"/>
                </a:solidFill>
              </a:rPr>
              <a:t>Wilkesova</a:t>
            </a:r>
            <a:r>
              <a:rPr lang="cs-CZ" sz="1600" dirty="0" smtClean="0">
                <a:solidFill>
                  <a:schemeClr val="tx1"/>
                </a:solidFill>
              </a:rPr>
              <a:t> země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339752" y="4941168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Nový Zéland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4941168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Bengálský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876256" y="4941168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poloostrov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187624" y="6093296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Ohňová země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8063880" y="4941168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mys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876256" y="6093296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záliv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724128" y="5517232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oblast</a:t>
            </a:r>
            <a:endParaRPr lang="cs-CZ" sz="1600" dirty="0">
              <a:solidFill>
                <a:schemeClr val="tx1"/>
              </a:solidFill>
            </a:endParaRPr>
          </a:p>
        </p:txBody>
      </p:sp>
      <p:pic>
        <p:nvPicPr>
          <p:cNvPr id="25" name="Picture 2" descr="C:\Users\Čapková\Desktop\Severní Amerika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552" y="2996952"/>
            <a:ext cx="2160240" cy="1098846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</p:pic>
      <p:pic>
        <p:nvPicPr>
          <p:cNvPr id="26" name="Picture 3" descr="C:\Users\Čapková\Desktop\Jižní Amerika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491880" y="2996952"/>
            <a:ext cx="2160240" cy="1098844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</p:pic>
      <p:sp>
        <p:nvSpPr>
          <p:cNvPr id="28" name="Obdélník 27"/>
          <p:cNvSpPr/>
          <p:nvPr/>
        </p:nvSpPr>
        <p:spPr>
          <a:xfrm>
            <a:off x="1187624" y="5517232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Střelkový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1619672" y="2204864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339752" y="5517232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Lamanšský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39552" y="4149080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491880" y="4149080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491880" y="6093296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6444208" y="4149080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6444208" y="2204864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491880" y="2204864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5724128" y="4941168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průliv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7524328" y="2204864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4572000" y="4149080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619672" y="4149080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7524328" y="4149080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4572000" y="6093296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572000" y="2204864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0" y="5517232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Labrador</a:t>
            </a:r>
            <a:endParaRPr lang="cs-CZ" sz="1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Čapková\Desktop\mapka Ai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1052736"/>
            <a:ext cx="2160240" cy="1098506"/>
          </a:xfrm>
          <a:prstGeom prst="rect">
            <a:avLst/>
          </a:prstGeom>
          <a:noFill/>
          <a:ln w="12700">
            <a:solidFill>
              <a:schemeClr val="tx2">
                <a:lumMod val="75000"/>
              </a:schemeClr>
            </a:solidFill>
          </a:ln>
        </p:spPr>
      </p:pic>
      <p:pic>
        <p:nvPicPr>
          <p:cNvPr id="7" name="Picture 4" descr="C:\Users\Čapková\Desktop\mapka Afriky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1052736"/>
            <a:ext cx="2160240" cy="1098506"/>
          </a:xfrm>
          <a:prstGeom prst="rect">
            <a:avLst/>
          </a:prstGeom>
          <a:noFill/>
          <a:ln w="12700">
            <a:solidFill>
              <a:srgbClr val="002060"/>
            </a:solidFill>
          </a:ln>
        </p:spPr>
      </p:pic>
      <p:pic>
        <p:nvPicPr>
          <p:cNvPr id="8" name="Picture 7" descr="C:\Users\Čapková\Desktop\mapka Antarktidy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4941168"/>
            <a:ext cx="2160240" cy="1098506"/>
          </a:xfrm>
          <a:prstGeom prst="rect">
            <a:avLst/>
          </a:prstGeom>
          <a:noFill/>
          <a:ln w="12700">
            <a:solidFill>
              <a:srgbClr val="002060"/>
            </a:solidFill>
          </a:ln>
        </p:spPr>
      </p:pic>
      <p:pic>
        <p:nvPicPr>
          <p:cNvPr id="9" name="Picture 2" descr="C:\Users\Čapková\Desktop\mapka Evropy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1052736"/>
            <a:ext cx="2160240" cy="1099224"/>
          </a:xfrm>
          <a:prstGeom prst="rect">
            <a:avLst/>
          </a:prstGeom>
          <a:noFill/>
          <a:ln w="12700">
            <a:solidFill>
              <a:srgbClr val="002060"/>
            </a:solidFill>
          </a:ln>
        </p:spPr>
      </p:pic>
      <p:pic>
        <p:nvPicPr>
          <p:cNvPr id="10" name="Picture 3" descr="C:\Users\Čapková\Desktop\mapka Austr. a Oceánie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44208" y="2996952"/>
            <a:ext cx="2160240" cy="1097042"/>
          </a:xfrm>
          <a:prstGeom prst="rect">
            <a:avLst/>
          </a:prstGeom>
          <a:noFill/>
          <a:ln w="12700">
            <a:solidFill>
              <a:srgbClr val="002060"/>
            </a:solidFill>
          </a:ln>
        </p:spPr>
      </p:pic>
      <p:sp>
        <p:nvSpPr>
          <p:cNvPr id="11" name="TextovéPole 10"/>
          <p:cNvSpPr txBox="1"/>
          <p:nvPr/>
        </p:nvSpPr>
        <p:spPr>
          <a:xfrm>
            <a:off x="3851920" y="260648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n>
                  <a:solidFill>
                    <a:schemeClr val="accent6">
                      <a:lumMod val="40000"/>
                      <a:lumOff val="60000"/>
                    </a:schemeClr>
                  </a:solidFill>
                </a:ln>
                <a:solidFill>
                  <a:srgbClr val="FF0000"/>
                </a:solidFill>
              </a:rPr>
              <a:t>Řešení:</a:t>
            </a:r>
            <a:endParaRPr lang="cs-CZ" sz="3200" dirty="0">
              <a:ln>
                <a:solidFill>
                  <a:schemeClr val="accent6">
                    <a:lumMod val="40000"/>
                    <a:lumOff val="60000"/>
                  </a:schemeClr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063880" y="5517232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ostrov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39552" y="2204864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876256" y="5517232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souostroví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187624" y="4941168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err="1" smtClean="0">
                <a:solidFill>
                  <a:schemeClr val="tx1"/>
                </a:solidFill>
              </a:rPr>
              <a:t>Wilkesova</a:t>
            </a:r>
            <a:r>
              <a:rPr lang="cs-CZ" sz="1600" dirty="0" smtClean="0">
                <a:solidFill>
                  <a:schemeClr val="tx1"/>
                </a:solidFill>
              </a:rPr>
              <a:t> země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339752" y="4941168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Nový Zéland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876256" y="4941168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poloostrov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187624" y="6093296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Ohňová země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8063880" y="4941168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mys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876256" y="6093296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záliv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724128" y="5517232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oblast</a:t>
            </a:r>
            <a:endParaRPr lang="cs-CZ" sz="1600" dirty="0">
              <a:solidFill>
                <a:schemeClr val="tx1"/>
              </a:solidFill>
            </a:endParaRPr>
          </a:p>
        </p:txBody>
      </p:sp>
      <p:pic>
        <p:nvPicPr>
          <p:cNvPr id="25" name="Picture 2" descr="C:\Users\Čapková\Desktop\Severní Amerika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552" y="2996952"/>
            <a:ext cx="2160240" cy="1098846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</p:pic>
      <p:pic>
        <p:nvPicPr>
          <p:cNvPr id="26" name="Picture 3" descr="C:\Users\Čapková\Desktop\Jižní Amerika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491880" y="2996952"/>
            <a:ext cx="2160240" cy="1098844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</p:pic>
      <p:sp>
        <p:nvSpPr>
          <p:cNvPr id="28" name="Obdélník 27"/>
          <p:cNvSpPr/>
          <p:nvPr/>
        </p:nvSpPr>
        <p:spPr>
          <a:xfrm>
            <a:off x="1187624" y="5517232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Střelkový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1619672" y="2204864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339752" y="5517232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Lamanšský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39552" y="4149080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491880" y="4149080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491880" y="6093296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6444208" y="4149080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6444208" y="2204864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491880" y="2204864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5724128" y="4941168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průliv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7524328" y="2204864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4572000" y="4149080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619672" y="4149080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7524328" y="4149080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4572000" y="6093296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572000" y="2204864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0" y="5517232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Labrador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4941168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Bengálský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3491880" y="2204864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Bengálský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4572000" y="2204864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záliv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3491880" y="6093296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err="1" smtClean="0">
                <a:solidFill>
                  <a:schemeClr val="tx1"/>
                </a:solidFill>
              </a:rPr>
              <a:t>Wilkesova</a:t>
            </a:r>
            <a:r>
              <a:rPr lang="cs-CZ" sz="1600" dirty="0" smtClean="0">
                <a:solidFill>
                  <a:schemeClr val="tx1"/>
                </a:solidFill>
              </a:rPr>
              <a:t> země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4572000" y="6093296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oblast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444208" y="4149080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Nový Zéland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7524328" y="4149080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souostroví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539552" y="4149080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Labrador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1619672" y="4149080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poloostrov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3491880" y="4149080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Ohňová země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4572000" y="4149080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ostrov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6444208" y="2204864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Střelkový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7524328" y="2204864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mys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539552" y="2204864"/>
            <a:ext cx="1080120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Lamanšský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1619672" y="2204864"/>
            <a:ext cx="1080120" cy="5040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průliv</a:t>
            </a:r>
            <a:endParaRPr lang="cs-CZ" sz="1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6" grpId="0" animBg="1"/>
      <p:bldP spid="17" grpId="0" animBg="1"/>
      <p:bldP spid="19" grpId="0" animBg="1"/>
      <p:bldP spid="20" grpId="0" animBg="1"/>
      <p:bldP spid="22" grpId="0" animBg="1"/>
      <p:bldP spid="23" grpId="0" animBg="1"/>
      <p:bldP spid="24" grpId="0" animBg="1"/>
      <p:bldP spid="28" grpId="0" animBg="1"/>
      <p:bldP spid="30" grpId="0" animBg="1"/>
      <p:bldP spid="37" grpId="0" animBg="1"/>
      <p:bldP spid="44" grpId="0" animBg="1"/>
      <p:bldP spid="18" grpId="2" animBg="1"/>
      <p:bldP spid="45" grpId="1" animBg="1"/>
      <p:bldP spid="46" grpId="0" animBg="1"/>
      <p:bldP spid="47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" name="Diagram 19"/>
          <p:cNvGraphicFramePr/>
          <p:nvPr/>
        </p:nvGraphicFramePr>
        <p:xfrm>
          <a:off x="467544" y="764704"/>
          <a:ext cx="3024336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24" name="Diagram 23"/>
          <p:cNvGraphicFramePr/>
          <p:nvPr/>
        </p:nvGraphicFramePr>
        <p:xfrm>
          <a:off x="5940152" y="2420888"/>
          <a:ext cx="3024336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25" name="Diagram 24"/>
          <p:cNvGraphicFramePr/>
          <p:nvPr/>
        </p:nvGraphicFramePr>
        <p:xfrm>
          <a:off x="467544" y="2420888"/>
          <a:ext cx="3024336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26" name="Diagram 25"/>
          <p:cNvGraphicFramePr/>
          <p:nvPr/>
        </p:nvGraphicFramePr>
        <p:xfrm>
          <a:off x="5940152" y="764704"/>
          <a:ext cx="3024336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27" name="Diagram 26"/>
          <p:cNvGraphicFramePr/>
          <p:nvPr/>
        </p:nvGraphicFramePr>
        <p:xfrm>
          <a:off x="467544" y="4077072"/>
          <a:ext cx="3024336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  <p:graphicFrame>
        <p:nvGraphicFramePr>
          <p:cNvPr id="28" name="Diagram 27"/>
          <p:cNvGraphicFramePr/>
          <p:nvPr/>
        </p:nvGraphicFramePr>
        <p:xfrm>
          <a:off x="5940152" y="4149080"/>
          <a:ext cx="2952328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7" r:lo="rId28" r:qs="rId29" r:cs="rId30"/>
          </a:graphicData>
        </a:graphic>
      </p:graphicFrame>
      <p:graphicFrame>
        <p:nvGraphicFramePr>
          <p:cNvPr id="29" name="Diagram 28"/>
          <p:cNvGraphicFramePr/>
          <p:nvPr/>
        </p:nvGraphicFramePr>
        <p:xfrm>
          <a:off x="3275856" y="5201816"/>
          <a:ext cx="2664296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2" r:lo="rId33" r:qs="rId34" r:cs="rId35"/>
          </a:graphicData>
        </a:graphic>
      </p:graphicFrame>
      <p:sp>
        <p:nvSpPr>
          <p:cNvPr id="21" name="TextovéPole 20"/>
          <p:cNvSpPr txBox="1"/>
          <p:nvPr/>
        </p:nvSpPr>
        <p:spPr>
          <a:xfrm>
            <a:off x="68823" y="188640"/>
            <a:ext cx="90751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Pojmenuj zvíře a uveď světadíl, kde živočich volně žije</a:t>
            </a:r>
            <a:endParaRPr lang="cs-CZ" sz="32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3851920" y="188640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graphicFrame>
        <p:nvGraphicFramePr>
          <p:cNvPr id="20" name="Diagram 19"/>
          <p:cNvGraphicFramePr/>
          <p:nvPr/>
        </p:nvGraphicFramePr>
        <p:xfrm>
          <a:off x="467544" y="764704"/>
          <a:ext cx="3024336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24" name="Diagram 23"/>
          <p:cNvGraphicFramePr/>
          <p:nvPr/>
        </p:nvGraphicFramePr>
        <p:xfrm>
          <a:off x="5940152" y="2420888"/>
          <a:ext cx="3024336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25" name="Diagram 24"/>
          <p:cNvGraphicFramePr/>
          <p:nvPr/>
        </p:nvGraphicFramePr>
        <p:xfrm>
          <a:off x="467544" y="2420888"/>
          <a:ext cx="3024336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26" name="Diagram 25"/>
          <p:cNvGraphicFramePr/>
          <p:nvPr/>
        </p:nvGraphicFramePr>
        <p:xfrm>
          <a:off x="5940152" y="764704"/>
          <a:ext cx="3024336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27" name="Diagram 26"/>
          <p:cNvGraphicFramePr/>
          <p:nvPr/>
        </p:nvGraphicFramePr>
        <p:xfrm>
          <a:off x="467544" y="4077072"/>
          <a:ext cx="3024336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  <p:graphicFrame>
        <p:nvGraphicFramePr>
          <p:cNvPr id="28" name="Diagram 27"/>
          <p:cNvGraphicFramePr/>
          <p:nvPr/>
        </p:nvGraphicFramePr>
        <p:xfrm>
          <a:off x="5940152" y="4149080"/>
          <a:ext cx="2952328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7" r:lo="rId28" r:qs="rId29" r:cs="rId30"/>
          </a:graphicData>
        </a:graphic>
      </p:graphicFrame>
      <p:graphicFrame>
        <p:nvGraphicFramePr>
          <p:cNvPr id="29" name="Diagram 28"/>
          <p:cNvGraphicFramePr/>
          <p:nvPr/>
        </p:nvGraphicFramePr>
        <p:xfrm>
          <a:off x="3275856" y="5201816"/>
          <a:ext cx="2664296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2" r:lo="rId33" r:qs="rId34" r:cs="rId35"/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2195736" y="2996952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rgbClr val="FF0000"/>
                </a:solidFill>
              </a:rPr>
              <a:t>panda</a:t>
            </a:r>
            <a:r>
              <a:rPr lang="cs-CZ" sz="1400" dirty="0" smtClean="0"/>
              <a:t> </a:t>
            </a:r>
            <a:r>
              <a:rPr lang="cs-CZ" sz="1400" b="1" dirty="0" smtClean="0"/>
              <a:t>velká</a:t>
            </a:r>
          </a:p>
          <a:p>
            <a:r>
              <a:rPr lang="cs-CZ" sz="1400" b="1" dirty="0" smtClean="0">
                <a:solidFill>
                  <a:srgbClr val="FF0000"/>
                </a:solidFill>
              </a:rPr>
              <a:t>Asie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24328" y="1340768"/>
            <a:ext cx="14030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rgbClr val="FF0000"/>
                </a:solidFill>
              </a:rPr>
              <a:t>medvěd grizzly</a:t>
            </a:r>
          </a:p>
          <a:p>
            <a:r>
              <a:rPr lang="cs-CZ" sz="1400" b="1" dirty="0" smtClean="0">
                <a:solidFill>
                  <a:srgbClr val="FF0000"/>
                </a:solidFill>
              </a:rPr>
              <a:t>Severní Amerika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596336" y="2996952"/>
            <a:ext cx="1304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rgbClr val="FF0000"/>
                </a:solidFill>
              </a:rPr>
              <a:t>tučňák</a:t>
            </a:r>
            <a:r>
              <a:rPr lang="cs-CZ" sz="1400" dirty="0" smtClean="0"/>
              <a:t> </a:t>
            </a:r>
            <a:r>
              <a:rPr lang="cs-CZ" sz="1400" b="1" dirty="0" smtClean="0"/>
              <a:t>císařský</a:t>
            </a:r>
          </a:p>
          <a:p>
            <a:r>
              <a:rPr lang="cs-CZ" sz="1400" b="1" dirty="0" smtClean="0">
                <a:solidFill>
                  <a:srgbClr val="FF0000"/>
                </a:solidFill>
              </a:rPr>
              <a:t>Antarktida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123728" y="1340768"/>
            <a:ext cx="13161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rgbClr val="FF0000"/>
                </a:solidFill>
              </a:rPr>
              <a:t>koala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medvídk</a:t>
            </a:r>
            <a:r>
              <a:rPr lang="cs-CZ" sz="1400" b="1" dirty="0" smtClean="0"/>
              <a:t>.</a:t>
            </a:r>
          </a:p>
          <a:p>
            <a:r>
              <a:rPr lang="cs-CZ" sz="1400" b="1" dirty="0" smtClean="0">
                <a:solidFill>
                  <a:srgbClr val="FF0000"/>
                </a:solidFill>
              </a:rPr>
              <a:t>Austrálie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524328" y="4725144"/>
            <a:ext cx="13302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rgbClr val="FF0000"/>
                </a:solidFill>
              </a:rPr>
              <a:t>tukan</a:t>
            </a:r>
            <a:r>
              <a:rPr lang="cs-CZ" sz="1400" b="1" dirty="0" smtClean="0"/>
              <a:t> obrovský</a:t>
            </a:r>
          </a:p>
          <a:p>
            <a:r>
              <a:rPr lang="cs-CZ" sz="1400" b="1" dirty="0" smtClean="0">
                <a:solidFill>
                  <a:srgbClr val="FF0000"/>
                </a:solidFill>
              </a:rPr>
              <a:t>Jižní Amerika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051720" y="4653136"/>
            <a:ext cx="12838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rgbClr val="FF0000"/>
                </a:solidFill>
              </a:rPr>
              <a:t>ž</a:t>
            </a:r>
            <a:r>
              <a:rPr lang="cs-CZ" sz="1400" b="1" smtClean="0">
                <a:solidFill>
                  <a:srgbClr val="FF0000"/>
                </a:solidFill>
              </a:rPr>
              <a:t>irafa </a:t>
            </a:r>
            <a:r>
              <a:rPr lang="cs-CZ" sz="1400" b="1" dirty="0" smtClean="0"/>
              <a:t>angolská</a:t>
            </a:r>
          </a:p>
          <a:p>
            <a:r>
              <a:rPr lang="cs-CZ" sz="1400" b="1" dirty="0" smtClean="0">
                <a:solidFill>
                  <a:srgbClr val="FF0000"/>
                </a:solidFill>
              </a:rPr>
              <a:t>Afrika</a:t>
            </a:r>
            <a:endParaRPr lang="cs-CZ" sz="1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716016" y="5805264"/>
            <a:ext cx="9396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rgbClr val="FF0000"/>
                </a:solidFill>
              </a:rPr>
              <a:t>jelen</a:t>
            </a:r>
            <a:r>
              <a:rPr lang="cs-CZ" sz="1400" b="1" dirty="0" smtClean="0"/>
              <a:t> lesní</a:t>
            </a:r>
          </a:p>
          <a:p>
            <a:r>
              <a:rPr lang="cs-CZ" sz="1400" b="1" dirty="0" smtClean="0">
                <a:solidFill>
                  <a:srgbClr val="FF0000"/>
                </a:solidFill>
              </a:rPr>
              <a:t>Evropa</a:t>
            </a:r>
            <a:endParaRPr lang="cs-CZ" sz="1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Graphic spid="20" grpId="0">
        <p:bldAsOne/>
      </p:bldGraphic>
      <p:bldGraphic spid="24" grpId="0">
        <p:bldAsOne/>
      </p:bldGraphic>
      <p:bldGraphic spid="25" grpId="0">
        <p:bldAsOne/>
      </p:bldGraphic>
      <p:bldGraphic spid="26" grpId="0">
        <p:bldAsOne/>
      </p:bldGraphic>
      <p:bldGraphic spid="27" grpId="0">
        <p:bldAsOne/>
      </p:bldGraphic>
      <p:bldGraphic spid="28" grpId="0">
        <p:bldAsOne/>
      </p:bldGraphic>
      <p:bldGraphic spid="29" grpId="0">
        <p:bldAsOne/>
      </p:bldGraphic>
      <p:bldP spid="12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80920" cy="864096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Seřaď 6 obydlených světadílů podle 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lidnatosti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 (˃)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19672" y="1916833"/>
          <a:ext cx="5904656" cy="30860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904656"/>
              </a:tblGrid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60000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80920" cy="864096"/>
          </a:xfrm>
          <a:noFill/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19672" y="1916833"/>
          <a:ext cx="5904656" cy="30860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904656"/>
              </a:tblGrid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60000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372200" y="1988840"/>
            <a:ext cx="11192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4 200 mil.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72200" y="2492896"/>
            <a:ext cx="11192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/>
              <a:t>1 100 </a:t>
            </a:r>
            <a:r>
              <a:rPr lang="cs-CZ" b="1" dirty="0" smtClean="0"/>
              <a:t>mil.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16216" y="2996952"/>
            <a:ext cx="9492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740 mil.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60232" y="4581128"/>
            <a:ext cx="8322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40 mil.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16216" y="3501008"/>
            <a:ext cx="9492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540 mil.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16216" y="4077072"/>
            <a:ext cx="9492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390 mil.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91680" y="1988840"/>
            <a:ext cx="6559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ASIE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91680" y="2492896"/>
            <a:ext cx="9669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AFRIKA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91680" y="2996952"/>
            <a:ext cx="10512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EVROPA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691680" y="3501008"/>
            <a:ext cx="21627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SEVERNÍ AMERIKA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691680" y="4005064"/>
            <a:ext cx="17700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JIŽNÍ AMERIKA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691680" y="4509120"/>
            <a:ext cx="25474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AUSTRÁLIE A OCEÁNIE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7" grpId="0"/>
      <p:bldP spid="10" grpId="0"/>
      <p:bldP spid="11" grpId="0"/>
      <p:bldP spid="12" grpId="0"/>
      <p:bldP spid="13" grpId="0"/>
      <p:bldP spid="14" grpId="0"/>
      <p:bldP spid="15" grpId="0"/>
      <p:bldP spid="17" grpId="0"/>
      <p:bldP spid="1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Čapková\AppData\Local\Microsoft\Windows\Temporary Internet Files\Content.IE5\UFXA7F2E\MP90040322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395536" y="1340768"/>
            <a:ext cx="2208245" cy="1656184"/>
          </a:xfrm>
          <a:prstGeom prst="rect">
            <a:avLst/>
          </a:prstGeom>
          <a:noFill/>
        </p:spPr>
      </p:pic>
      <p:pic>
        <p:nvPicPr>
          <p:cNvPr id="5" name="Picture 3" descr="C:\Users\Čapková\Desktop\bolívie - tane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4437112"/>
            <a:ext cx="2016224" cy="1800200"/>
          </a:xfrm>
          <a:prstGeom prst="rect">
            <a:avLst/>
          </a:prstGeom>
          <a:noFill/>
        </p:spPr>
      </p:pic>
      <p:pic>
        <p:nvPicPr>
          <p:cNvPr id="6" name="Picture 2" descr="C:\Users\Čapková\Desktop\slovácký tanec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3068960"/>
            <a:ext cx="1728192" cy="2304256"/>
          </a:xfrm>
          <a:prstGeom prst="rect">
            <a:avLst/>
          </a:prstGeom>
          <a:noFill/>
        </p:spPr>
      </p:pic>
      <p:pic>
        <p:nvPicPr>
          <p:cNvPr id="7" name="Picture 2" descr="C:\Users\Čapková\Desktop\Maoří - NZ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1340768"/>
            <a:ext cx="2232248" cy="169007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0" y="0"/>
            <a:ext cx="3246273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Rozmanitost kulturních tradic</a:t>
            </a:r>
            <a:endParaRPr lang="cs-CZ" sz="2000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516216" y="1124744"/>
            <a:ext cx="2232248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5536" y="1124744"/>
            <a:ext cx="2232248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9552" y="4149080"/>
            <a:ext cx="2016224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771800" y="2780928"/>
            <a:ext cx="1728192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644008" y="2780928"/>
            <a:ext cx="1728192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588224" y="4149080"/>
            <a:ext cx="2016224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267744" y="476672"/>
            <a:ext cx="462601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K obrázkům přiřaď světadíl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17" name="Picture 3" descr="C:\Users\Čapková\Desktop\tanec Irokézů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88224" y="4437112"/>
            <a:ext cx="2016224" cy="1800200"/>
          </a:xfrm>
          <a:prstGeom prst="rect">
            <a:avLst/>
          </a:prstGeom>
          <a:noFill/>
        </p:spPr>
      </p:pic>
      <p:pic>
        <p:nvPicPr>
          <p:cNvPr id="20" name="Picture 24" descr="C:\Users\Čapková\AppData\Local\Microsoft\Windows\Temporary Internet Files\Content.IE5\QKICBSP8\MP90040377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3068960"/>
            <a:ext cx="1728192" cy="230425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Čapková\AppData\Local\Microsoft\Windows\Temporary Internet Files\Content.IE5\UFXA7F2E\MP90040322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395536" y="1340768"/>
            <a:ext cx="2208245" cy="1656184"/>
          </a:xfrm>
          <a:prstGeom prst="rect">
            <a:avLst/>
          </a:prstGeom>
          <a:noFill/>
        </p:spPr>
      </p:pic>
      <p:pic>
        <p:nvPicPr>
          <p:cNvPr id="5" name="Picture 3" descr="C:\Users\Čapková\Desktop\bolívie - tane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4437112"/>
            <a:ext cx="2016224" cy="1800200"/>
          </a:xfrm>
          <a:prstGeom prst="rect">
            <a:avLst/>
          </a:prstGeom>
          <a:noFill/>
        </p:spPr>
      </p:pic>
      <p:pic>
        <p:nvPicPr>
          <p:cNvPr id="6" name="Picture 2" descr="C:\Users\Čapková\Desktop\slovácký tanec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3068960"/>
            <a:ext cx="1728192" cy="2304256"/>
          </a:xfrm>
          <a:prstGeom prst="rect">
            <a:avLst/>
          </a:prstGeom>
          <a:noFill/>
        </p:spPr>
      </p:pic>
      <p:pic>
        <p:nvPicPr>
          <p:cNvPr id="7" name="Picture 2" descr="C:\Users\Čapková\Desktop\Maoří - NZ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1340768"/>
            <a:ext cx="2232248" cy="169007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0" y="0"/>
            <a:ext cx="3246273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Rozmanitost kulturních tradic</a:t>
            </a:r>
            <a:endParaRPr lang="cs-CZ" sz="2000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516216" y="1124744"/>
            <a:ext cx="2232248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Austrálie a Oceánie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5536" y="1124744"/>
            <a:ext cx="2232248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Afrika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9552" y="4149080"/>
            <a:ext cx="2016224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Jižní Amerika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771800" y="2780928"/>
            <a:ext cx="1728192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Evropa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644008" y="2780928"/>
            <a:ext cx="1728192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Asie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588224" y="4149080"/>
            <a:ext cx="2016224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Severní Amerika</a:t>
            </a:r>
            <a:endParaRPr lang="cs-CZ" sz="1600" b="1" dirty="0">
              <a:solidFill>
                <a:srgbClr val="FF0000"/>
              </a:solidFill>
            </a:endParaRPr>
          </a:p>
        </p:txBody>
      </p:sp>
      <p:pic>
        <p:nvPicPr>
          <p:cNvPr id="17" name="Picture 3" descr="C:\Users\Čapková\Desktop\tanec Irokézů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88224" y="4437112"/>
            <a:ext cx="2016224" cy="1800200"/>
          </a:xfrm>
          <a:prstGeom prst="rect">
            <a:avLst/>
          </a:prstGeom>
          <a:noFill/>
        </p:spPr>
      </p:pic>
      <p:pic>
        <p:nvPicPr>
          <p:cNvPr id="20" name="Picture 24" descr="C:\Users\Čapková\AppData\Local\Microsoft\Windows\Temporary Internet Files\Content.IE5\QKICBSP8\MP90040377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3068960"/>
            <a:ext cx="1728192" cy="2304256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3851920" y="476672"/>
            <a:ext cx="14401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3568" y="2780928"/>
            <a:ext cx="1475661" cy="2769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1200" b="1" dirty="0" smtClean="0"/>
              <a:t>Tanzanie - </a:t>
            </a:r>
            <a:r>
              <a:rPr lang="cs-CZ" sz="1200" b="1" dirty="0" err="1" smtClean="0"/>
              <a:t>Masajové</a:t>
            </a:r>
            <a:endParaRPr lang="cs-CZ" sz="1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798767" y="2780928"/>
            <a:ext cx="1671741" cy="2769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1200" b="1" dirty="0" smtClean="0"/>
              <a:t>Nový Zéland - Maorové</a:t>
            </a:r>
            <a:endParaRPr lang="cs-CZ" sz="1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093879" y="5157192"/>
            <a:ext cx="957506" cy="2769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1200" b="1" dirty="0" smtClean="0"/>
              <a:t>ČR - Morava</a:t>
            </a:r>
            <a:endParaRPr lang="cs-CZ" sz="12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76056" y="5157192"/>
            <a:ext cx="792088" cy="2769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200" b="1" dirty="0" smtClean="0"/>
              <a:t>Thajsko</a:t>
            </a:r>
            <a:endParaRPr lang="cs-CZ" sz="12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020272" y="6021288"/>
            <a:ext cx="1177438" cy="2769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1200" b="1" dirty="0" smtClean="0"/>
              <a:t>USA - </a:t>
            </a:r>
            <a:r>
              <a:rPr lang="cs-CZ" sz="1200" b="1" dirty="0" err="1" smtClean="0"/>
              <a:t>Irokézové</a:t>
            </a:r>
            <a:endParaRPr lang="cs-CZ" sz="12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043608" y="6021288"/>
            <a:ext cx="619080" cy="2769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1200" b="1" dirty="0" smtClean="0"/>
              <a:t>Bolívie</a:t>
            </a:r>
            <a:endParaRPr lang="cs-CZ" sz="12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4" grpId="0" animBg="1"/>
      <p:bldP spid="28" grpId="0" animBg="1"/>
      <p:bldP spid="29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7941568" cy="576064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00B0F0"/>
                </a:solidFill>
              </a:rPr>
              <a:t>Patří území Antarktidy nějakému státu?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1656184" cy="648072"/>
          </a:xfrm>
        </p:spPr>
        <p:txBody>
          <a:bodyPr>
            <a:normAutofit/>
          </a:bodyPr>
          <a:lstStyle/>
          <a:p>
            <a:pPr marL="514350" indent="-514350">
              <a:buFont typeface="Wingdings" pitchFamily="2" charset="2"/>
              <a:buChar char="Ø"/>
            </a:pPr>
            <a:r>
              <a:rPr lang="cs-CZ" sz="2400" dirty="0" smtClean="0"/>
              <a:t>……….</a:t>
            </a:r>
          </a:p>
        </p:txBody>
      </p:sp>
      <p:sp>
        <p:nvSpPr>
          <p:cNvPr id="5" name="Obdélník 4"/>
          <p:cNvSpPr/>
          <p:nvPr/>
        </p:nvSpPr>
        <p:spPr>
          <a:xfrm>
            <a:off x="539552" y="2060848"/>
            <a:ext cx="878497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Má již každý světadíl (kromě Antarktidy) </a:t>
            </a:r>
          </a:p>
          <a:p>
            <a:r>
              <a:rPr lang="cs-CZ" sz="3200" b="1" dirty="0" smtClean="0">
                <a:solidFill>
                  <a:srgbClr val="00B0F0"/>
                </a:solidFill>
              </a:rPr>
              <a:t>některým státem zastoupení v G 20?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3140968"/>
            <a:ext cx="18722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Wingdings" pitchFamily="2" charset="2"/>
              <a:buChar char="Ø"/>
            </a:pPr>
            <a:r>
              <a:rPr lang="cs-CZ" sz="2400" dirty="0" smtClean="0"/>
              <a:t>……….</a:t>
            </a: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539552" y="3933056"/>
            <a:ext cx="8604448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B0F0"/>
                </a:solidFill>
                <a:latin typeface="+mj-lt"/>
                <a:ea typeface="+mj-ea"/>
                <a:cs typeface="+mj-cs"/>
              </a:rPr>
              <a:t>Mezi trvalá ohniska napětí ve světě patří oblast: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9552" y="4509120"/>
            <a:ext cx="31683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Wingdings" pitchFamily="2" charset="2"/>
              <a:buChar char="Ø"/>
            </a:pPr>
            <a:r>
              <a:rPr lang="cs-CZ" sz="2400" dirty="0" smtClean="0"/>
              <a:t>Blízkého západu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sz="2400" dirty="0" smtClean="0"/>
              <a:t>Blízkého středu 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sz="2400" dirty="0" smtClean="0"/>
              <a:t>Blízkého východu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7941568" cy="576064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00B0F0"/>
                </a:solidFill>
              </a:rPr>
              <a:t>Patří území Antarktidy nějakému státu?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1656184" cy="648072"/>
          </a:xfrm>
        </p:spPr>
        <p:txBody>
          <a:bodyPr>
            <a:normAutofit/>
          </a:bodyPr>
          <a:lstStyle/>
          <a:p>
            <a:pPr marL="514350" indent="-514350"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FF0000"/>
                </a:solidFill>
              </a:rPr>
              <a:t>ne</a:t>
            </a:r>
          </a:p>
        </p:txBody>
      </p:sp>
      <p:sp>
        <p:nvSpPr>
          <p:cNvPr id="5" name="Obdélník 4"/>
          <p:cNvSpPr/>
          <p:nvPr/>
        </p:nvSpPr>
        <p:spPr>
          <a:xfrm>
            <a:off x="539552" y="2060848"/>
            <a:ext cx="878497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Má již každý světadíl (kromě Antarktidy) </a:t>
            </a:r>
          </a:p>
          <a:p>
            <a:r>
              <a:rPr lang="cs-CZ" sz="3200" b="1" dirty="0" smtClean="0">
                <a:solidFill>
                  <a:srgbClr val="00B0F0"/>
                </a:solidFill>
              </a:rPr>
              <a:t>některým státem zastoupení v G 20?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3140968"/>
            <a:ext cx="18722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FF0000"/>
                </a:solidFill>
              </a:rPr>
              <a:t>ano</a:t>
            </a: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539552" y="3933056"/>
            <a:ext cx="8604448" cy="5760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B0F0"/>
                </a:solidFill>
                <a:latin typeface="+mj-lt"/>
                <a:ea typeface="+mj-ea"/>
                <a:cs typeface="+mj-cs"/>
              </a:rPr>
              <a:t>Mezi trvalá ohniska napětí ve světě patří oblast: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9552" y="4509120"/>
            <a:ext cx="31683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Wingdings" pitchFamily="2" charset="2"/>
              <a:buChar char="Ø"/>
            </a:pPr>
            <a:r>
              <a:rPr lang="cs-CZ" sz="2400" dirty="0" smtClean="0"/>
              <a:t>Blízkého západu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sz="2400" dirty="0" smtClean="0"/>
              <a:t>Blízkého středu 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FF0000"/>
                </a:solidFill>
              </a:rPr>
              <a:t>Blízkého východu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851920" y="188640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43808" y="1340768"/>
            <a:ext cx="37203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Antarktida je mezinárodní území.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7544" y="3573016"/>
            <a:ext cx="84969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 Z méně vyspělejší Jižní Ameriky Brazílie a Argentina, z Afriky Jihoafrická </a:t>
            </a:r>
            <a:r>
              <a:rPr lang="cs-CZ" sz="2000" b="1" dirty="0" err="1" smtClean="0"/>
              <a:t>rep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pic>
        <p:nvPicPr>
          <p:cNvPr id="6145" name="Picture 1" descr="C:\Users\Čapková\Desktop\mapka Blízkého východu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4581128"/>
            <a:ext cx="3882008" cy="1795429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  <p:bldP spid="11" grpId="0"/>
      <p:bldP spid="10" grpId="0"/>
      <p:bldP spid="1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4551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K vlajce přiřaď stát, hlavní město, světadíl a oblast</a:t>
            </a:r>
            <a:endParaRPr lang="cs-CZ" sz="3200" dirty="0">
              <a:solidFill>
                <a:srgbClr val="00B0F0"/>
              </a:solidFill>
            </a:endParaRPr>
          </a:p>
        </p:txBody>
      </p:sp>
      <p:graphicFrame>
        <p:nvGraphicFramePr>
          <p:cNvPr id="29" name="Diagram 28"/>
          <p:cNvGraphicFramePr/>
          <p:nvPr/>
        </p:nvGraphicFramePr>
        <p:xfrm>
          <a:off x="323528" y="1052736"/>
          <a:ext cx="8640960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0" name="TextovéPole 49"/>
          <p:cNvSpPr txBox="1"/>
          <p:nvPr/>
        </p:nvSpPr>
        <p:spPr>
          <a:xfrm>
            <a:off x="7812360" y="52292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9" grpId="1">
        <p:bldAsOne/>
      </p:bldGraphic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23928" y="548680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graphicFrame>
        <p:nvGraphicFramePr>
          <p:cNvPr id="29" name="Diagram 28"/>
          <p:cNvGraphicFramePr/>
          <p:nvPr/>
        </p:nvGraphicFramePr>
        <p:xfrm>
          <a:off x="323528" y="1052736"/>
          <a:ext cx="8640960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3" name="TextovéPole 32"/>
          <p:cNvSpPr txBox="1"/>
          <p:nvPr/>
        </p:nvSpPr>
        <p:spPr>
          <a:xfrm>
            <a:off x="827584" y="3429000"/>
            <a:ext cx="7207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Itálie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899592" y="4077072"/>
            <a:ext cx="5469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Řím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827584" y="5445224"/>
            <a:ext cx="826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Evropa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99592" y="5805264"/>
            <a:ext cx="5581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jižní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979712" y="3429000"/>
            <a:ext cx="12280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Argentina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907704" y="4077072"/>
            <a:ext cx="14015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Buenos Aires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907704" y="5445224"/>
            <a:ext cx="1406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Jižní Amerika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051720" y="5805264"/>
            <a:ext cx="1008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laplatská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635896" y="3429000"/>
            <a:ext cx="6479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Čína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3563888" y="4077072"/>
            <a:ext cx="8020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Peking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3707904" y="5445224"/>
            <a:ext cx="5757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Asie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491880" y="5805264"/>
            <a:ext cx="10294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východní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932040" y="3429000"/>
            <a:ext cx="7783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Egypt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932040" y="4077072"/>
            <a:ext cx="7723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Káhira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932040" y="5445224"/>
            <a:ext cx="732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Afrika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860032" y="5805264"/>
            <a:ext cx="8609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severní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812360" y="52292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300192" y="3429000"/>
            <a:ext cx="9780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Kanada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6300192" y="4077072"/>
            <a:ext cx="866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Ottawa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156176" y="5445224"/>
            <a:ext cx="10142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Severní</a:t>
            </a: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 Amerika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7447993" y="3429000"/>
            <a:ext cx="13463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Australský 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svaz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7524328" y="4077072"/>
            <a:ext cx="1043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Canberra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7524328" y="5445224"/>
            <a:ext cx="1114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Austrálie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 Oceánie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7" name="Picture 15" descr="C:\Users\Čapková\AppData\Local\Microsoft\Windows\Temporary Internet Files\Content.IE5\UFXA7F2E\MP90042530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560" y="4509120"/>
            <a:ext cx="1224136" cy="894398"/>
          </a:xfrm>
          <a:prstGeom prst="rect">
            <a:avLst/>
          </a:prstGeom>
          <a:noFill/>
        </p:spPr>
      </p:pic>
      <p:pic>
        <p:nvPicPr>
          <p:cNvPr id="59" name="Picture 4" descr="C:\Users\Čapková\AppData\Local\Microsoft\Windows\Temporary Internet Files\Content.IE5\3CUMML4I\MP900401329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712" y="4509120"/>
            <a:ext cx="1171767" cy="902077"/>
          </a:xfrm>
          <a:prstGeom prst="rect">
            <a:avLst/>
          </a:prstGeom>
          <a:noFill/>
        </p:spPr>
      </p:pic>
      <p:pic>
        <p:nvPicPr>
          <p:cNvPr id="60" name="Picture 17" descr="C:\Users\Čapková\AppData\Local\Microsoft\Windows\Temporary Internet Files\Content.IE5\7STRUC27\MP900164165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419872" y="4509120"/>
            <a:ext cx="1170130" cy="936104"/>
          </a:xfrm>
          <a:prstGeom prst="rect">
            <a:avLst/>
          </a:prstGeom>
          <a:noFill/>
        </p:spPr>
      </p:pic>
      <p:pic>
        <p:nvPicPr>
          <p:cNvPr id="61" name="Picture 9" descr="C:\Users\Čapková\AppData\Local\Microsoft\Windows\Temporary Internet Files\Content.IE5\LDAKE1SD\MP900400402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0800000" flipV="1">
            <a:off x="4716015" y="4509120"/>
            <a:ext cx="1224136" cy="936104"/>
          </a:xfrm>
          <a:prstGeom prst="rect">
            <a:avLst/>
          </a:prstGeom>
          <a:noFill/>
        </p:spPr>
      </p:pic>
      <p:pic>
        <p:nvPicPr>
          <p:cNvPr id="62" name="Picture 2" descr="C:\Users\Čapková\AppData\Local\Microsoft\Windows\Temporary Internet Files\Content.IE5\N0AUNMW1\MP900403606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156176" y="4509120"/>
            <a:ext cx="1170129" cy="936104"/>
          </a:xfrm>
          <a:prstGeom prst="rect">
            <a:avLst/>
          </a:prstGeom>
          <a:noFill/>
        </p:spPr>
      </p:pic>
      <p:pic>
        <p:nvPicPr>
          <p:cNvPr id="63" name="Picture 24" descr="C:\Users\Čapková\Desktop\Canberra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452320" y="4509120"/>
            <a:ext cx="1216135" cy="936104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4" grpId="0"/>
      <p:bldP spid="45" grpId="0"/>
      <p:bldP spid="46" grpId="0"/>
      <p:bldP spid="47" grpId="0"/>
      <p:bldP spid="48" grpId="0"/>
      <p:bldP spid="49" grpId="0"/>
      <p:bldP spid="51" grpId="0"/>
      <p:bldP spid="52" grpId="0"/>
      <p:bldP spid="53" grpId="0"/>
      <p:bldP spid="54" grpId="0"/>
      <p:bldP spid="55" grpId="0"/>
      <p:bldP spid="5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2316660" cy="400110"/>
          </a:xfrm>
          <a:prstGeom prst="rect">
            <a:avLst/>
          </a:prstGeom>
          <a:solidFill>
            <a:srgbClr val="FFFF66">
              <a:alpha val="4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Navštěvovaná místa</a:t>
            </a:r>
            <a:endParaRPr lang="cs-CZ" sz="2000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267744" y="188640"/>
            <a:ext cx="462601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K obrázkům přiřaď světadíl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4" name="Picture 1" descr="C:\Users\Čapková\AppData\Local\Microsoft\Windows\Temporary Internet Files\Content.IE5\FEONWA0D\MP90040217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924944"/>
            <a:ext cx="1800200" cy="172734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6" name="Picture 2" descr="C:\Users\Čapková\AppData\Local\Microsoft\Windows\Temporary Internet Files\Content.IE5\SF587O6V\MP90042760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4941168"/>
            <a:ext cx="2520280" cy="17267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58376" name="Picture 8" descr="C:\Users\Čapková\AppData\Local\Microsoft\Windows\Temporary Internet Files\Content.IE5\UFXA7F2E\MP90040276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2924944"/>
            <a:ext cx="2520280" cy="172819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4" name="Picture 4" descr="C:\Users\Čapková\Desktop\Macu Pikču - J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2924944"/>
            <a:ext cx="1800200" cy="172302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58392" name="Picture 24" descr="C:\Users\Čapková\AppData\Local\Microsoft\Windows\Temporary Internet Files\Content.IE5\UFXA7F2E\MP90040386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1680" y="908720"/>
            <a:ext cx="2520280" cy="16795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58396" name="Picture 28" descr="C:\Users\Čapková\AppData\Local\Microsoft\Windows\Temporary Internet Files\Content.IE5\LDAKE1SD\MP90040318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76056" y="4941168"/>
            <a:ext cx="2520281" cy="172819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6149" name="Picture 5" descr="C:\Users\Čapková\AppData\Local\Microsoft\Windows\Temporary Internet Files\Content.IE5\U838MQ3C\MP900399649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04048" y="980728"/>
            <a:ext cx="2520280" cy="16795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21" name="Obdélník 20"/>
          <p:cNvSpPr/>
          <p:nvPr/>
        </p:nvSpPr>
        <p:spPr>
          <a:xfrm>
            <a:off x="2339752" y="836712"/>
            <a:ext cx="1584176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508104" y="836712"/>
            <a:ext cx="1584176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804248" y="2780928"/>
            <a:ext cx="1584176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923928" y="2852936"/>
            <a:ext cx="1584176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899592" y="2780928"/>
            <a:ext cx="1584176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2123728" y="4797152"/>
            <a:ext cx="1584176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580112" y="4869160"/>
            <a:ext cx="1584176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2316660" cy="400110"/>
          </a:xfrm>
          <a:prstGeom prst="rect">
            <a:avLst/>
          </a:prstGeom>
          <a:solidFill>
            <a:srgbClr val="FFFF66">
              <a:alpha val="40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Navštěvovaná místa</a:t>
            </a:r>
            <a:endParaRPr lang="cs-CZ" sz="2000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23928" y="188640"/>
            <a:ext cx="13892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Picture 1" descr="C:\Users\Čapková\AppData\Local\Microsoft\Windows\Temporary Internet Files\Content.IE5\FEONWA0D\MP90040217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924944"/>
            <a:ext cx="1800200" cy="172734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6" name="Picture 2" descr="C:\Users\Čapková\AppData\Local\Microsoft\Windows\Temporary Internet Files\Content.IE5\SF587O6V\MP90042760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4941168"/>
            <a:ext cx="2520280" cy="17267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58376" name="Picture 8" descr="C:\Users\Čapková\AppData\Local\Microsoft\Windows\Temporary Internet Files\Content.IE5\UFXA7F2E\MP90040276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2924944"/>
            <a:ext cx="2520280" cy="172819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4" name="Picture 4" descr="C:\Users\Čapková\Desktop\Macu Pikču - J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2924944"/>
            <a:ext cx="1800200" cy="172302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58392" name="Picture 24" descr="C:\Users\Čapková\AppData\Local\Microsoft\Windows\Temporary Internet Files\Content.IE5\UFXA7F2E\MP90040386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1680" y="908720"/>
            <a:ext cx="2520280" cy="16795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58396" name="Picture 28" descr="C:\Users\Čapková\AppData\Local\Microsoft\Windows\Temporary Internet Files\Content.IE5\LDAKE1SD\MP90040318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76056" y="4941168"/>
            <a:ext cx="2520281" cy="172819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6149" name="Picture 5" descr="C:\Users\Čapková\AppData\Local\Microsoft\Windows\Temporary Internet Files\Content.IE5\U838MQ3C\MP900399649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04048" y="980728"/>
            <a:ext cx="2520280" cy="16795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21" name="Obdélník 20"/>
          <p:cNvSpPr/>
          <p:nvPr/>
        </p:nvSpPr>
        <p:spPr>
          <a:xfrm>
            <a:off x="2339752" y="836712"/>
            <a:ext cx="1584176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Evropa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508104" y="836712"/>
            <a:ext cx="1584176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Antarktida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804248" y="2780928"/>
            <a:ext cx="1584176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Jižní Amerika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923928" y="2852936"/>
            <a:ext cx="1584176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Afrika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899592" y="2780928"/>
            <a:ext cx="1584176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Severní Amerika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2123728" y="4797152"/>
            <a:ext cx="1584176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Asie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580112" y="4869160"/>
            <a:ext cx="1584176" cy="2880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Austrálie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555776" y="2348880"/>
            <a:ext cx="1069524" cy="2769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Francie - Paříž</a:t>
            </a:r>
            <a:endParaRPr lang="cs-CZ" sz="12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043608" y="4365104"/>
            <a:ext cx="1250471" cy="2769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Kanada - Alberta</a:t>
            </a:r>
            <a:endParaRPr lang="cs-CZ" sz="12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995936" y="4365104"/>
            <a:ext cx="1418402" cy="2769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Egypt – Abú </a:t>
            </a:r>
            <a:r>
              <a:rPr lang="cs-CZ" sz="1200" b="1" dirty="0" err="1" smtClean="0"/>
              <a:t>Simbel</a:t>
            </a:r>
            <a:endParaRPr lang="cs-CZ" sz="12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804248" y="4365104"/>
            <a:ext cx="1517467" cy="2769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Peru – Machu </a:t>
            </a:r>
            <a:r>
              <a:rPr lang="cs-CZ" sz="1200" b="1" dirty="0" err="1" smtClean="0"/>
              <a:t>Picchu</a:t>
            </a:r>
            <a:endParaRPr lang="cs-CZ" sz="12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051720" y="6381328"/>
            <a:ext cx="1648143" cy="2769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Čína – Velká čínská zeď</a:t>
            </a:r>
            <a:endParaRPr lang="cs-CZ" sz="1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508104" y="6381328"/>
            <a:ext cx="1656184" cy="2769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Sydney – Stání opera </a:t>
            </a:r>
            <a:endParaRPr lang="cs-CZ" sz="12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652120" y="2420888"/>
            <a:ext cx="1274451" cy="27699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pobřežní ledovec</a:t>
            </a:r>
            <a:endParaRPr lang="cs-CZ" sz="12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5" grpId="0" animBg="1"/>
      <p:bldP spid="26" grpId="0" animBg="1"/>
      <p:bldP spid="27" grpId="0" animBg="1"/>
      <p:bldP spid="31" grpId="0" animBg="1"/>
      <p:bldP spid="32" grpId="0" animBg="1"/>
      <p:bldP spid="33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692696"/>
            <a:ext cx="7772400" cy="5472608"/>
          </a:xfrm>
        </p:spPr>
        <p:txBody>
          <a:bodyPr anchor="t"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Anotace: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Výukový materiál je určen žákům 8. a 9. ročníku k procvičení, zopakování a utřídění základních zeměpisných pojmů a zajímavostí z učiva o světadílech.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Žáci samostatně pracují s atlasy světa, učebnicemi a svými poznámkami. 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Informace si mohou vyhledávat i na internetu.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4572000" cy="169277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Citace:</a:t>
            </a:r>
          </a:p>
          <a:p>
            <a:r>
              <a:rPr lang="cs-CZ" sz="2400" dirty="0" smtClean="0"/>
              <a:t>Vlastní zdroj.</a:t>
            </a:r>
          </a:p>
          <a:p>
            <a:endParaRPr lang="cs-CZ" sz="2400" dirty="0" smtClean="0"/>
          </a:p>
          <a:p>
            <a:r>
              <a:rPr lang="cs-CZ" sz="2400" dirty="0" smtClean="0"/>
              <a:t>Použité obrázky: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536" y="2060848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</a:t>
            </a:r>
            <a:r>
              <a:rPr lang="cs-CZ" dirty="0" smtClean="0"/>
              <a:t> (otevřená galerie), </a:t>
            </a:r>
            <a:r>
              <a:rPr lang="cs-CZ" dirty="0" err="1" smtClean="0"/>
              <a:t>cs.wikipedia.org</a:t>
            </a:r>
            <a:r>
              <a:rPr lang="cs-CZ" dirty="0" smtClean="0"/>
              <a:t>, </a:t>
            </a:r>
            <a:r>
              <a:rPr lang="cs-CZ" dirty="0" err="1" smtClean="0"/>
              <a:t>commons.wikimedia.org</a:t>
            </a:r>
            <a:r>
              <a:rPr lang="cs-CZ" dirty="0" smtClean="0"/>
              <a:t>  </a:t>
            </a:r>
          </a:p>
        </p:txBody>
      </p:sp>
      <p:pic>
        <p:nvPicPr>
          <p:cNvPr id="4" name="Picture 4" descr="C:\Users\Čapková\Desktop\Macu Pikču - J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564904"/>
            <a:ext cx="864096" cy="82705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763688" y="2708920"/>
            <a:ext cx="70567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ICELIGHT.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30.1.2013]. Dostupný na WWW: http://cs.wikipedia.org/wiki/Soubor:Before_Machu_Picchu.jpg </a:t>
            </a:r>
            <a:endParaRPr lang="cs-CZ" dirty="0"/>
          </a:p>
        </p:txBody>
      </p:sp>
      <p:pic>
        <p:nvPicPr>
          <p:cNvPr id="6" name="Picture 25" descr="C:\Users\Čapková\Desktop\Mount evres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3645024"/>
            <a:ext cx="1152128" cy="767485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763688" y="3429000"/>
            <a:ext cx="73803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LUCA GALUZZI.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30.1.2013]. Dostupný na WWW: http://cs.wikipedia.org/wiki/Soubor:Everest_North_Face_toward_Base_Camp_Tibet_Luca_Galuzzi</a:t>
            </a:r>
            <a:endParaRPr lang="cs-CZ" dirty="0"/>
          </a:p>
        </p:txBody>
      </p:sp>
      <p:pic>
        <p:nvPicPr>
          <p:cNvPr id="8" name="Picture 24" descr="C:\Users\Čapková\Desktop\Canberr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725144"/>
            <a:ext cx="1056117" cy="792088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1691680" y="4653136"/>
            <a:ext cx="727280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USER:PETAHOLMES.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30.1.2013]. Dostupný na WWW: http://cs.wikipedia.org/wiki/Soubor:Canberra_parliamentary_axis.JPG </a:t>
            </a:r>
            <a:endParaRPr lang="cs-CZ" dirty="0"/>
          </a:p>
        </p:txBody>
      </p:sp>
      <p:pic>
        <p:nvPicPr>
          <p:cNvPr id="10" name="Picture 2" descr="C:\Users\Čapková\Desktop\Maoří - NZ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5805264"/>
            <a:ext cx="1008112" cy="756084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1727176" y="5733256"/>
            <a:ext cx="74168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CIELL AT NL.WIKIPEDIA.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30.1.2013]. Dostupný na WWW: http://commons.wikimedia.org/wiki/File:Maori_welkom.JPG?uselang=cs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87624" y="332656"/>
            <a:ext cx="77048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JIALIANG GAO.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30.1.2013]. Dostupný na WWW: http://cs.wikipedia.org/wiki/Soubor:Moravian_Slovak_Costumes_during_Jizda_Kralu.jpg </a:t>
            </a:r>
            <a:endParaRPr lang="cs-CZ" dirty="0"/>
          </a:p>
        </p:txBody>
      </p:sp>
      <p:pic>
        <p:nvPicPr>
          <p:cNvPr id="57346" name="Picture 2" descr="C:\Users\Čapková\Desktop\slovácký tane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60648"/>
            <a:ext cx="720080" cy="108012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259632" y="1412776"/>
            <a:ext cx="766834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PETER VAN DER SLUIJS.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30.1.2013]. Dostupný na WWW: http://commons.wikimedia.org/wiki/File:Dancing_Indian_women_in_La_Paz_Bolivia_I_think_is_a_kind_of_sugar_feast.jpg?uselang=cs </a:t>
            </a:r>
            <a:endParaRPr lang="cs-CZ" dirty="0"/>
          </a:p>
        </p:txBody>
      </p:sp>
      <p:pic>
        <p:nvPicPr>
          <p:cNvPr id="57347" name="Picture 3" descr="C:\Users\Čapková\Desktop\bolívie - tane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3" y="1628800"/>
            <a:ext cx="995294" cy="792088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1259632" y="2636912"/>
            <a:ext cx="70922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DAVE PAPE.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30.1.2013]. Dostupný na WWW: http://cs.wikipedia.org/wiki/Soubor:NYS_Fair_Iroquois_Village_-_dance_20.jpg </a:t>
            </a:r>
            <a:endParaRPr lang="cs-CZ" dirty="0"/>
          </a:p>
        </p:txBody>
      </p:sp>
      <p:pic>
        <p:nvPicPr>
          <p:cNvPr id="60419" name="Picture 3" descr="C:\Users\Čapková\Desktop\tanec Irokézů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3" y="2780929"/>
            <a:ext cx="1008112" cy="671655"/>
          </a:xfrm>
          <a:prstGeom prst="rect">
            <a:avLst/>
          </a:prstGeom>
          <a:noFill/>
        </p:spPr>
      </p:pic>
      <p:pic>
        <p:nvPicPr>
          <p:cNvPr id="14" name="Picture 2" descr="C:\Users\Čapková\Desktop\mapka světadílů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3789040"/>
            <a:ext cx="993422" cy="504056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1295128" y="3717032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USER:COGITO ERGO SUMO.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30.1.2013]. Dostupný na WWW: http://cs.wikipedia.org/wiki/Soubor:Continents_vide_couleurs.png </a:t>
            </a:r>
            <a:endParaRPr lang="cs-CZ" dirty="0"/>
          </a:p>
        </p:txBody>
      </p:sp>
      <p:pic>
        <p:nvPicPr>
          <p:cNvPr id="16" name="Picture 2" descr="C:\Users\Čapková\Desktop\mapka Blízkého východu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4509120"/>
            <a:ext cx="1089851" cy="504056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1259632" y="4437112"/>
            <a:ext cx="7272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USER:CARLOSAR.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30.1.2013]. Dostupný na WWW: http://cs.wikipedia.org/wiki/Soubor:GreaterMiddleEast_CS.png </a:t>
            </a:r>
            <a:endParaRPr lang="cs-CZ" dirty="0"/>
          </a:p>
        </p:txBody>
      </p:sp>
      <p:pic>
        <p:nvPicPr>
          <p:cNvPr id="18" name="Picture 4" descr="C:\Users\Čapková\Desktop\Evropa-Wik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5229200"/>
            <a:ext cx="992562" cy="504056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1259632" y="5157192"/>
            <a:ext cx="74168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NEUVEDEN.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30.1.2013]. Dostupný na WWW: http://cs.wikipedia.org/wiki/Soubor:LocationEurasia.png </a:t>
            </a:r>
            <a:endParaRPr lang="cs-CZ" dirty="0"/>
          </a:p>
        </p:txBody>
      </p:sp>
      <p:pic>
        <p:nvPicPr>
          <p:cNvPr id="20" name="Picture 3" descr="C:\Users\Čapková\Desktop\mapka Ameriky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6021288"/>
            <a:ext cx="1080120" cy="549253"/>
          </a:xfrm>
          <a:prstGeom prst="rect">
            <a:avLst/>
          </a:prstGeom>
          <a:noFill/>
        </p:spPr>
      </p:pic>
      <p:sp>
        <p:nvSpPr>
          <p:cNvPr id="22" name="Obdélník 21"/>
          <p:cNvSpPr/>
          <p:nvPr/>
        </p:nvSpPr>
        <p:spPr>
          <a:xfrm>
            <a:off x="1259632" y="5949280"/>
            <a:ext cx="68945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NEUVEDEN.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30.1.2013]. Dostupný na WWW: http://cs.wikipedia.org/wiki/Soubor:LocationAmericas.png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260648"/>
            <a:ext cx="62464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DADO.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30.1.2013]. Dostupný na WWW: http://cs.wikipedia.org/wiki/Soubor:LocationAsia.png </a:t>
            </a:r>
            <a:endParaRPr lang="cs-CZ" dirty="0"/>
          </a:p>
        </p:txBody>
      </p:sp>
      <p:pic>
        <p:nvPicPr>
          <p:cNvPr id="1026" name="Picture 2" descr="C:\Users\Čapková\Desktop\mapka Ai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32656"/>
            <a:ext cx="1080120" cy="549252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403648" y="1700808"/>
            <a:ext cx="64807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SEE ABOVE.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30.1.2013]. Dostupný na WWW: http://cs.wikipedia.org/wiki/Soubor:LocationAfrica.png </a:t>
            </a:r>
            <a:endParaRPr lang="cs-CZ" dirty="0"/>
          </a:p>
        </p:txBody>
      </p:sp>
      <p:pic>
        <p:nvPicPr>
          <p:cNvPr id="1028" name="Picture 4" descr="C:\Users\Čapková\Desktop\mapka Afriky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700808"/>
            <a:ext cx="1152128" cy="585869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1403648" y="3140968"/>
            <a:ext cx="71287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NEUVEDEN.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30.1.2013]. Dostupný na WWW: http://cs.wikipedia.org/wiki/Soubor:LocationAntarctica.png </a:t>
            </a:r>
            <a:endParaRPr lang="cs-CZ" dirty="0"/>
          </a:p>
        </p:txBody>
      </p:sp>
      <p:pic>
        <p:nvPicPr>
          <p:cNvPr id="1031" name="Picture 7" descr="C:\Users\Čapková\Desktop\mapka Antarktidy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3212977"/>
            <a:ext cx="1080120" cy="549252"/>
          </a:xfrm>
          <a:prstGeom prst="rect">
            <a:avLst/>
          </a:prstGeom>
          <a:noFill/>
        </p:spPr>
      </p:pic>
      <p:pic>
        <p:nvPicPr>
          <p:cNvPr id="13" name="Picture 2" descr="C:\Users\Čapková\Desktop\mapka Evropy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980728"/>
            <a:ext cx="1166813" cy="593725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1403648" y="980728"/>
            <a:ext cx="75608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USER:CUMHUR.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30.1.2013]. Dostupný na WWW: http://commons.wikimedia.org/wiki/File:LocationEurope.png </a:t>
            </a:r>
            <a:endParaRPr lang="cs-CZ" dirty="0"/>
          </a:p>
        </p:txBody>
      </p:sp>
      <p:pic>
        <p:nvPicPr>
          <p:cNvPr id="17" name="Picture 2" descr="C:\Users\Čapková\Desktop\Severní Amerika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4005064"/>
            <a:ext cx="936104" cy="476167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1439144" y="3861048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DADO.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30.1.2013]. Dostupný na WWW: http://commons.wikimedia.org/wiki/File:LocationNorthAmerica.png?uselang=cs </a:t>
            </a:r>
            <a:endParaRPr lang="cs-CZ" dirty="0"/>
          </a:p>
        </p:txBody>
      </p:sp>
      <p:pic>
        <p:nvPicPr>
          <p:cNvPr id="19" name="Picture 3" descr="C:\Users\Čapková\Desktop\Jižní Amerika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520" y="4653137"/>
            <a:ext cx="1008112" cy="512794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1403648" y="4581128"/>
            <a:ext cx="68945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GHALAS.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30.1.2013]. Dostupný na WWW: http://cs.wikipedia.org/wiki/Soubor:LocationSouthAmerica.png </a:t>
            </a:r>
            <a:endParaRPr lang="cs-CZ" dirty="0"/>
          </a:p>
        </p:txBody>
      </p:sp>
      <p:pic>
        <p:nvPicPr>
          <p:cNvPr id="21" name="Picture 3" descr="C:\Users\Čapková\Desktop\mapka Austr. a Oceánie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1520" y="2420888"/>
            <a:ext cx="1080120" cy="548521"/>
          </a:xfrm>
          <a:prstGeom prst="rect">
            <a:avLst/>
          </a:prstGeom>
          <a:noFill/>
        </p:spPr>
      </p:pic>
      <p:sp>
        <p:nvSpPr>
          <p:cNvPr id="22" name="Obdélník 21"/>
          <p:cNvSpPr/>
          <p:nvPr/>
        </p:nvSpPr>
        <p:spPr>
          <a:xfrm>
            <a:off x="1259632" y="2420888"/>
            <a:ext cx="78843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30.1.2013]. Dostupný  </a:t>
            </a:r>
          </a:p>
          <a:p>
            <a:r>
              <a:rPr lang="cs-CZ" dirty="0" smtClean="0"/>
              <a:t>   na WWW: http://commons.wikimedia.org/wiki/File:LocationOceania.png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6349</TotalTime>
  <Words>1125</Words>
  <Application>Microsoft Office PowerPoint</Application>
  <PresentationFormat>Předvádění na obrazovce (4:3)</PresentationFormat>
  <Paragraphs>313</Paragraphs>
  <Slides>33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33</vt:i4>
      </vt:variant>
    </vt:vector>
  </HeadingPairs>
  <TitlesOfParts>
    <vt:vector size="35" baseType="lpstr">
      <vt:lpstr>Motiv sady Office</vt:lpstr>
      <vt:lpstr>Vrchol</vt:lpstr>
      <vt:lpstr>Snímek 1</vt:lpstr>
      <vt:lpstr>ZEMĚPIS  SVĚTADÍLŮ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Kolika oceány je omývána Asie?</vt:lpstr>
      <vt:lpstr>Kolika oceány je omývána Asie?</vt:lpstr>
      <vt:lpstr>Seřaď 7 světadílů podle rozlohy (˃)</vt:lpstr>
      <vt:lpstr>Řešení:</vt:lpstr>
      <vt:lpstr>Snímek 14</vt:lpstr>
      <vt:lpstr>Snímek 15</vt:lpstr>
      <vt:lpstr>Snímek 16</vt:lpstr>
      <vt:lpstr>Snímek 17</vt:lpstr>
      <vt:lpstr>Snímek 18</vt:lpstr>
      <vt:lpstr>Snímek 19</vt:lpstr>
      <vt:lpstr>Seřaď 6 obydlených světadílů podle lidnatosti (˃)</vt:lpstr>
      <vt:lpstr>Řešení:</vt:lpstr>
      <vt:lpstr>Snímek 22</vt:lpstr>
      <vt:lpstr>Snímek 23</vt:lpstr>
      <vt:lpstr>Patří území Antarktidy nějakému státu?</vt:lpstr>
      <vt:lpstr>Patří území Antarktidy nějakému státu?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Čapková</dc:creator>
  <cp:lastModifiedBy>Dum</cp:lastModifiedBy>
  <cp:revision>600</cp:revision>
  <dcterms:created xsi:type="dcterms:W3CDTF">2012-03-30T01:27:57Z</dcterms:created>
  <dcterms:modified xsi:type="dcterms:W3CDTF">2013-03-01T15:55:54Z</dcterms:modified>
</cp:coreProperties>
</file>