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6" r:id="rId4"/>
    <p:sldId id="261" r:id="rId5"/>
    <p:sldId id="266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4F2EA-1E05-4F51-BF3D-2436D459508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48541-1EF3-438E-908F-A5AFA4C10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21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E48541-1EF3-438E-908F-A5AFA4C10E7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89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549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04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8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8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31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794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3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73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21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93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78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1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VY_32_INOVACE_04C_VÁNOCE </a:t>
            </a:r>
            <a:r>
              <a:rPr lang="cs-CZ" sz="3200" b="1" dirty="0" smtClean="0"/>
              <a:t>- CHRISTMAS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/>
          <a:lstStyle/>
          <a:p>
            <a:r>
              <a:rPr lang="cs-CZ" dirty="0" smtClean="0"/>
              <a:t>Slovní zásoba - Vánoce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7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CHRISTMAS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4222576" cy="4515222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703163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koleda ze 16.st.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We wish you a Merry Christmas, </a:t>
            </a:r>
          </a:p>
          <a:p>
            <a:r>
              <a:rPr lang="en-US" dirty="0" smtClean="0"/>
              <a:t>We wish you a Merry Christmas,</a:t>
            </a:r>
          </a:p>
          <a:p>
            <a:r>
              <a:rPr lang="en-US" dirty="0" smtClean="0"/>
              <a:t>We wish you a Merry Christmas,</a:t>
            </a:r>
          </a:p>
          <a:p>
            <a:r>
              <a:rPr lang="en-US" dirty="0" smtClean="0"/>
              <a:t>And a Happy New Year! </a:t>
            </a:r>
          </a:p>
          <a:p>
            <a:endParaRPr lang="en-US" dirty="0" smtClean="0"/>
          </a:p>
          <a:p>
            <a:r>
              <a:rPr lang="en-US" dirty="0" smtClean="0"/>
              <a:t>Good tidings we bring </a:t>
            </a:r>
          </a:p>
          <a:p>
            <a:r>
              <a:rPr lang="en-US" dirty="0" smtClean="0"/>
              <a:t>To you and your kin; </a:t>
            </a:r>
          </a:p>
          <a:p>
            <a:r>
              <a:rPr lang="en-US" dirty="0" smtClean="0"/>
              <a:t>Good tidings for Christmas </a:t>
            </a:r>
          </a:p>
          <a:p>
            <a:r>
              <a:rPr lang="en-US" dirty="0" smtClean="0"/>
              <a:t>And a Happy New Year! </a:t>
            </a:r>
          </a:p>
          <a:p>
            <a:endParaRPr lang="en-US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Přejeme Vám veselé Vánoce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šťastný Nový rok!</a:t>
            </a:r>
          </a:p>
          <a:p>
            <a:endParaRPr lang="cs-CZ" dirty="0"/>
          </a:p>
          <a:p>
            <a:r>
              <a:rPr lang="cs-CZ" dirty="0" smtClean="0"/>
              <a:t>Dobré zprávy přinášíme</a:t>
            </a:r>
          </a:p>
          <a:p>
            <a:r>
              <a:rPr lang="cs-CZ" dirty="0" smtClean="0"/>
              <a:t>Vám a Vaším blízkým</a:t>
            </a:r>
          </a:p>
          <a:p>
            <a:r>
              <a:rPr lang="cs-CZ" dirty="0" smtClean="0"/>
              <a:t>Dobré zprávy na Vánoce</a:t>
            </a:r>
          </a:p>
          <a:p>
            <a:r>
              <a:rPr lang="cs-CZ" dirty="0" smtClean="0"/>
              <a:t>A šťastný Nový rok!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178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865515"/>
          </a:xfrm>
        </p:spPr>
        <p:txBody>
          <a:bodyPr>
            <a:normAutofit fontScale="25000" lnSpcReduction="20000"/>
          </a:bodyPr>
          <a:lstStyle/>
          <a:p>
            <a:endParaRPr lang="en-US" dirty="0" smtClean="0"/>
          </a:p>
          <a:p>
            <a:r>
              <a:rPr lang="en-US" sz="11200" dirty="0" smtClean="0"/>
              <a:t>Now bring us some </a:t>
            </a:r>
            <a:r>
              <a:rPr lang="en-US" sz="11200" dirty="0" err="1" smtClean="0"/>
              <a:t>figgy</a:t>
            </a:r>
            <a:r>
              <a:rPr lang="en-US" sz="11200" dirty="0" smtClean="0"/>
              <a:t> pudding, </a:t>
            </a:r>
          </a:p>
          <a:p>
            <a:r>
              <a:rPr lang="en-US" sz="11200" dirty="0" smtClean="0"/>
              <a:t>now bring us some </a:t>
            </a:r>
            <a:r>
              <a:rPr lang="en-US" sz="11200" dirty="0" err="1" smtClean="0"/>
              <a:t>figgy</a:t>
            </a:r>
            <a:r>
              <a:rPr lang="en-US" sz="11200" dirty="0" smtClean="0"/>
              <a:t> pudding,</a:t>
            </a:r>
          </a:p>
          <a:p>
            <a:r>
              <a:rPr lang="en-US" sz="11200" dirty="0" smtClean="0"/>
              <a:t>now bring us some </a:t>
            </a:r>
            <a:r>
              <a:rPr lang="en-US" sz="11200" dirty="0" err="1" smtClean="0"/>
              <a:t>figgy</a:t>
            </a:r>
            <a:r>
              <a:rPr lang="en-US" sz="11200" dirty="0" smtClean="0"/>
              <a:t> pudding,</a:t>
            </a:r>
          </a:p>
          <a:p>
            <a:r>
              <a:rPr lang="en-US" sz="11200" dirty="0" smtClean="0"/>
              <a:t>And bring it right here! </a:t>
            </a:r>
          </a:p>
          <a:p>
            <a:endParaRPr lang="en-US" sz="11200" dirty="0" smtClean="0"/>
          </a:p>
          <a:p>
            <a:r>
              <a:rPr lang="en-US" sz="11200" dirty="0" smtClean="0"/>
              <a:t>We won't go until we get some, </a:t>
            </a:r>
          </a:p>
          <a:p>
            <a:r>
              <a:rPr lang="en-US" sz="11200" dirty="0" smtClean="0"/>
              <a:t>We won't go until we get some,</a:t>
            </a:r>
          </a:p>
          <a:p>
            <a:r>
              <a:rPr lang="en-US" sz="11200" dirty="0" smtClean="0"/>
              <a:t>We won't go until we get some,</a:t>
            </a:r>
          </a:p>
          <a:p>
            <a:r>
              <a:rPr lang="en-US" sz="11200" dirty="0" smtClean="0"/>
              <a:t>So bring it right here!</a:t>
            </a:r>
            <a:endParaRPr lang="cs-CZ" sz="11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860032" y="1340768"/>
            <a:ext cx="4038600" cy="452596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r>
              <a:rPr lang="cs-CZ" sz="11200" dirty="0" smtClean="0"/>
              <a:t>Tak nám přineste puding z fíků</a:t>
            </a:r>
          </a:p>
          <a:p>
            <a:endParaRPr lang="cs-CZ" sz="11200" dirty="0"/>
          </a:p>
          <a:p>
            <a:endParaRPr lang="cs-CZ" sz="11200" dirty="0" smtClean="0"/>
          </a:p>
          <a:p>
            <a:r>
              <a:rPr lang="cs-CZ" sz="11200" dirty="0" smtClean="0"/>
              <a:t>Přineste ho hned sem!</a:t>
            </a:r>
          </a:p>
          <a:p>
            <a:endParaRPr lang="cs-CZ" sz="11200" dirty="0"/>
          </a:p>
          <a:p>
            <a:r>
              <a:rPr lang="cs-CZ" sz="11200" dirty="0" smtClean="0"/>
              <a:t>Neodejdeme, dokud nějaký nedostaneme</a:t>
            </a:r>
          </a:p>
          <a:p>
            <a:r>
              <a:rPr lang="cs-CZ" sz="11200" dirty="0" smtClean="0"/>
              <a:t>Tak </a:t>
            </a:r>
            <a:r>
              <a:rPr lang="cs-CZ" sz="11200" dirty="0" smtClean="0"/>
              <a:t>ho sem hned doneste!</a:t>
            </a:r>
            <a:endParaRPr lang="cs-CZ" sz="11200" dirty="0"/>
          </a:p>
        </p:txBody>
      </p:sp>
    </p:spTree>
    <p:extLst>
      <p:ext uri="{BB962C8B-B14F-4D97-AF65-F5344CB8AC3E}">
        <p14:creationId xmlns:p14="http://schemas.microsoft.com/office/powerpoint/2010/main" val="68657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MATCH and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write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679872"/>
            <a:ext cx="4040188" cy="4845471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Candle</a:t>
            </a:r>
            <a:endParaRPr lang="cs-CZ" sz="3200" dirty="0" smtClean="0"/>
          </a:p>
          <a:p>
            <a:r>
              <a:rPr lang="cs-CZ" sz="3200" dirty="0" err="1" smtClean="0"/>
              <a:t>Decoration</a:t>
            </a:r>
            <a:endParaRPr lang="cs-CZ" sz="3200" dirty="0" smtClean="0"/>
          </a:p>
          <a:p>
            <a:r>
              <a:rPr lang="cs-CZ" sz="3200" dirty="0" err="1" smtClean="0"/>
              <a:t>Holly</a:t>
            </a:r>
            <a:endParaRPr lang="cs-CZ" sz="3200" dirty="0" smtClean="0"/>
          </a:p>
          <a:p>
            <a:r>
              <a:rPr lang="cs-CZ" sz="3200" dirty="0" err="1" smtClean="0"/>
              <a:t>Present</a:t>
            </a:r>
            <a:endParaRPr lang="cs-CZ" sz="3200" dirty="0" smtClean="0"/>
          </a:p>
          <a:p>
            <a:r>
              <a:rPr lang="cs-CZ" sz="3200" dirty="0" err="1" smtClean="0"/>
              <a:t>Sleigh</a:t>
            </a:r>
            <a:endParaRPr lang="cs-CZ" sz="3200" dirty="0" smtClean="0"/>
          </a:p>
          <a:p>
            <a:r>
              <a:rPr lang="cs-CZ" sz="3200" dirty="0" err="1" smtClean="0"/>
              <a:t>Snow</a:t>
            </a:r>
            <a:endParaRPr lang="cs-CZ" sz="3200" dirty="0" smtClean="0"/>
          </a:p>
          <a:p>
            <a:r>
              <a:rPr lang="cs-CZ" sz="3200" dirty="0" err="1" smtClean="0"/>
              <a:t>Snowman</a:t>
            </a:r>
            <a:endParaRPr lang="cs-CZ" sz="3200" dirty="0" smtClean="0"/>
          </a:p>
          <a:p>
            <a:r>
              <a:rPr lang="cs-CZ" sz="3200" dirty="0"/>
              <a:t>S</a:t>
            </a:r>
            <a:r>
              <a:rPr lang="cs-CZ" sz="3200" dirty="0" smtClean="0"/>
              <a:t>tar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679874"/>
            <a:ext cx="4041775" cy="48454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Hvězda</a:t>
            </a:r>
          </a:p>
          <a:p>
            <a:r>
              <a:rPr lang="cs-CZ" sz="3200" b="1" dirty="0" smtClean="0"/>
              <a:t>Cesmína</a:t>
            </a:r>
          </a:p>
          <a:p>
            <a:r>
              <a:rPr lang="cs-CZ" sz="3200" b="1" dirty="0" smtClean="0"/>
              <a:t>Sníh</a:t>
            </a:r>
          </a:p>
          <a:p>
            <a:r>
              <a:rPr lang="cs-CZ" sz="3200" b="1" dirty="0" smtClean="0"/>
              <a:t>Sáně</a:t>
            </a:r>
          </a:p>
          <a:p>
            <a:r>
              <a:rPr lang="cs-CZ" sz="3200" b="1" dirty="0" smtClean="0"/>
              <a:t>Sněhulák</a:t>
            </a:r>
          </a:p>
          <a:p>
            <a:r>
              <a:rPr lang="cs-CZ" sz="3200" b="1" dirty="0" smtClean="0"/>
              <a:t>Dárek</a:t>
            </a:r>
          </a:p>
          <a:p>
            <a:r>
              <a:rPr lang="cs-CZ" sz="3200" b="1" dirty="0" smtClean="0"/>
              <a:t>Svíčka</a:t>
            </a:r>
          </a:p>
          <a:p>
            <a:r>
              <a:rPr lang="cs-CZ" sz="3200" b="1" dirty="0"/>
              <a:t>D</a:t>
            </a:r>
            <a:r>
              <a:rPr lang="cs-CZ" sz="3200" b="1" dirty="0" smtClean="0"/>
              <a:t>ekorace</a:t>
            </a:r>
            <a:endParaRPr lang="cs-CZ" sz="32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1752600" cy="141922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260648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68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Ilustrace a fotografie: archiv autora</a:t>
            </a:r>
          </a:p>
          <a:p>
            <a:r>
              <a:rPr lang="cs-CZ" dirty="0"/>
              <a:t>SO 690-2 (1)</a:t>
            </a:r>
          </a:p>
          <a:p>
            <a:r>
              <a:rPr lang="cs-CZ" smtClean="0"/>
              <a:t>Přispěvatelé </a:t>
            </a:r>
            <a:r>
              <a:rPr lang="cs-CZ" dirty="0"/>
              <a:t>Wikipedie, Spojené království [online], Wikipedie: Otevřená encyklopedie, c2012, Datum poslední revize 27. 02. 2012, 01:25 UTC, [citováno 10. 03. 2012] &lt;http://cs.wikipedia.org/w/</a:t>
            </a:r>
            <a:r>
              <a:rPr lang="cs-CZ" dirty="0" err="1"/>
              <a:t>index.php?title</a:t>
            </a:r>
            <a:r>
              <a:rPr lang="cs-CZ" dirty="0"/>
              <a:t>=Spojen%C3%A9_kr%C3%A1lovstv%C3%AD&amp;oldid=8195450&gt;</a:t>
            </a:r>
          </a:p>
        </p:txBody>
      </p:sp>
    </p:spTree>
    <p:extLst>
      <p:ext uri="{BB962C8B-B14F-4D97-AF65-F5344CB8AC3E}">
        <p14:creationId xmlns:p14="http://schemas.microsoft.com/office/powerpoint/2010/main" val="256319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245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VY_32_INOVACE_04C_VÁNOCE - CHRISTMAS</vt:lpstr>
      <vt:lpstr>Slovní zásoba - Vánoce</vt:lpstr>
      <vt:lpstr>CHRISTMAS</vt:lpstr>
      <vt:lpstr>Vánoční koleda ze 16.st. </vt:lpstr>
      <vt:lpstr> </vt:lpstr>
      <vt:lpstr>MATCH and write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Míková</dc:creator>
  <cp:lastModifiedBy>Míková</cp:lastModifiedBy>
  <cp:revision>12</cp:revision>
  <dcterms:created xsi:type="dcterms:W3CDTF">2011-01-10T17:51:28Z</dcterms:created>
  <dcterms:modified xsi:type="dcterms:W3CDTF">2012-03-10T14:31:28Z</dcterms:modified>
</cp:coreProperties>
</file>