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BDC22-369B-40ED-884A-20A7D8F1DE5E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8FE96-E9EB-4F3D-98EE-481931026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FFE1F6-CEB5-48FA-BC48-8D04F491A86E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0DE4C-BBB4-4A1F-B1D5-715AC6384C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3AA54-A8C5-42C7-8D2D-3F249650FAF2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263E9-EBB6-4BA8-9178-8DF2229CD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8CD1F7-3172-4743-98F1-D9AE500DB7A8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2A5339-E4BE-41D5-B013-20D2E245A3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BAF617-D013-4A05-8067-1AFD3EEA59D1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DA8D6-A159-4A35-B51D-8F35213AF9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E031C4-A695-4322-B338-991C12FE9BF4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6A0DBD-B594-4540-8F05-7550D61B4A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60C4A-10BC-444C-9FEA-3590F9B7B1C2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F2850-6EF1-481C-979C-2CA8D2A7F6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34DF76-C099-4E29-B851-7A0B463B1E65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04CD9-216D-4519-98BE-CCC7EF0401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3F1EE-A1B4-4650-BF8C-C7863A3A9002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8118D1-D1D4-41CA-96C7-F7F8825533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D4CF1A-9E4F-4F57-81BD-258866A2B983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8D915-A9B0-4774-8A1E-859CF46F90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7B777E-1DCC-4F1F-9D54-3EBA3553E450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1AFD9B-D5BA-4D1F-B050-839DD3C533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03ACBB1-B867-441A-8ECD-8F0B6CFEF8D9}" type="datetimeFigureOut">
              <a:rPr lang="cs-CZ"/>
              <a:pPr>
                <a:defRPr/>
              </a:pPr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E1E29EC-DED2-45C4-814A-87B726E537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cs.wikipedia.org/wiki/Soubor:Z%C3%A1mek_Litomy%C5%A1l_1.JPG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Litomysl3.jpg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http://cs.wikipedia.org/wiki/Soubor:Z%C3%A1mek_Litomy%C5%A1l_divad%C3%A9lko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cs.wikipedia.org/wiki/Soubor:Rodn%C3%A1_sv%C4%9Btni%C4%8Dka_Bed%C5%99icha_Smetany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Litomy%C5%A1l_(z%C3%A1mek)" TargetMode="External"/><Relationship Id="rId2" Type="http://schemas.openxmlformats.org/officeDocument/2006/relationships/hyperlink" Target="http://cs.wikipedia.org/wiki/Nov%C3%A9_M%C4%9Bsto_(Praha)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Litomy%C5%A1l" TargetMode="External"/><Relationship Id="rId5" Type="http://schemas.openxmlformats.org/officeDocument/2006/relationships/hyperlink" Target="http://cs.wikipedia.org/wiki/Rodn%C3%BD_byt_Bed%C5%99icha_Smetany" TargetMode="External"/><Relationship Id="rId4" Type="http://schemas.openxmlformats.org/officeDocument/2006/relationships/hyperlink" Target="http://commons.wikimedia.org/wiki/Category:Chateau_Litomy%C5%A1l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214313"/>
            <a:ext cx="7772400" cy="785812"/>
          </a:xfrm>
        </p:spPr>
        <p:txBody>
          <a:bodyPr/>
          <a:lstStyle/>
          <a:p>
            <a:r>
              <a:rPr lang="cs-CZ" smtClean="0"/>
              <a:t>LITOMYŠL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714375" y="3571875"/>
            <a:ext cx="8072438" cy="3000375"/>
          </a:xfrm>
        </p:spPr>
        <p:txBody>
          <a:bodyPr/>
          <a:lstStyle/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</a:t>
            </a:r>
            <a:r>
              <a:rPr lang="cs-CZ" sz="2200" b="1" smtClean="0">
                <a:solidFill>
                  <a:schemeClr val="tx1"/>
                </a:solidFill>
              </a:rPr>
              <a:t>velkolepé renesanční zámecké sídlo </a:t>
            </a:r>
            <a:r>
              <a:rPr lang="cs-CZ" sz="2200" smtClean="0">
                <a:solidFill>
                  <a:schemeClr val="tx1"/>
                </a:solidFill>
              </a:rPr>
              <a:t>ve stylu italské renesance 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dochované v nezměněné podobě bez pozdějších přestaveb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- jeden z největších renesančních zámků v Čechách</a:t>
            </a:r>
          </a:p>
          <a:p>
            <a:pPr algn="l"/>
            <a:r>
              <a:rPr lang="cs-CZ" sz="2200" b="1" smtClean="0">
                <a:solidFill>
                  <a:schemeClr val="tx1"/>
                </a:solidFill>
              </a:rPr>
              <a:t>- na seznam památek UNESCO je zapsán zámecký areál v r. 1999</a:t>
            </a:r>
          </a:p>
          <a:p>
            <a:pPr algn="l">
              <a:buFontTx/>
              <a:buChar char="-"/>
            </a:pPr>
            <a:r>
              <a:rPr lang="cs-CZ" sz="2200" smtClean="0">
                <a:solidFill>
                  <a:schemeClr val="tx1"/>
                </a:solidFill>
              </a:rPr>
              <a:t> na místě hradu nechal Vratislav II. z Pernštejna (nejvyšší kancléř 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Království českého) postavit  reprezentativní sídlo podle                     </a:t>
            </a:r>
          </a:p>
          <a:p>
            <a:pPr algn="l"/>
            <a:r>
              <a:rPr lang="cs-CZ" sz="2200" smtClean="0">
                <a:solidFill>
                  <a:schemeClr val="tx1"/>
                </a:solidFill>
              </a:rPr>
              <a:t>  G. B. Aostalliho de Saly a U. Aostalliho v letech 1568-1581</a:t>
            </a:r>
          </a:p>
        </p:txBody>
      </p:sp>
      <p:pic>
        <p:nvPicPr>
          <p:cNvPr id="13315" name="Picture 2" descr="Zámek Litomyšl 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28938" y="1143000"/>
            <a:ext cx="3143250" cy="2357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LITOMYŠL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3429000"/>
            <a:ext cx="8572500" cy="3286125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- na fasádě zámku je </a:t>
            </a:r>
            <a:r>
              <a:rPr lang="cs-CZ" sz="2300" b="1" dirty="0" smtClean="0"/>
              <a:t>bohatá sgrafitová výzdoba </a:t>
            </a:r>
            <a:r>
              <a:rPr lang="cs-CZ" sz="2300" dirty="0" smtClean="0"/>
              <a:t>(asi 8000 psaníček,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figurální náměty s tematikou antické historie i ze Starého zákona) od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Š. Vlacha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- fasády vrcholí </a:t>
            </a:r>
            <a:r>
              <a:rPr lang="cs-CZ" sz="2300" b="1" dirty="0" smtClean="0"/>
              <a:t>patrovými obloučkovými štíty</a:t>
            </a:r>
            <a:r>
              <a:rPr lang="cs-CZ" sz="2300" dirty="0" smtClean="0"/>
              <a:t>, které zdobí také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sgrafita, krásné jsou i </a:t>
            </a:r>
            <a:r>
              <a:rPr lang="cs-CZ" sz="2300" b="1" dirty="0" smtClean="0"/>
              <a:t>lunetové římsy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- restaurování sgrafit na zámku provedli významní čeští umělci –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  O. Zoubek, S. </a:t>
            </a:r>
            <a:r>
              <a:rPr lang="cs-CZ" sz="2300" dirty="0" err="1" smtClean="0"/>
              <a:t>Podhráský</a:t>
            </a:r>
            <a:r>
              <a:rPr lang="cs-CZ" sz="2300" dirty="0" smtClean="0"/>
              <a:t>, V. </a:t>
            </a:r>
            <a:r>
              <a:rPr lang="cs-CZ" sz="2300" dirty="0" err="1" smtClean="0"/>
              <a:t>Boštík</a:t>
            </a:r>
            <a:r>
              <a:rPr lang="cs-CZ" sz="2300" dirty="0" smtClean="0"/>
              <a:t>, J. John a další)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300" dirty="0" smtClean="0"/>
              <a:t>- na fasádě na nádvoří jsou umístěny </a:t>
            </a:r>
            <a:r>
              <a:rPr lang="cs-CZ" sz="2300" b="1" dirty="0" smtClean="0"/>
              <a:t>sluneční hodiny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/>
          </a:p>
        </p:txBody>
      </p:sp>
      <p:pic>
        <p:nvPicPr>
          <p:cNvPr id="14339" name="Picture 8" descr="Zámek Litomyšl 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29063" y="1357313"/>
            <a:ext cx="1300162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16" descr="Zámek Litomyšl d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86375" y="1357313"/>
            <a:ext cx="1619250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1" name="Picture 22" descr="Zámek Litomyšl 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71750" y="1357313"/>
            <a:ext cx="12573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2" name="Picture 24" descr="Litomyšl, sluneční hodiny na zámku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00875" y="1357313"/>
            <a:ext cx="1917700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3" name="Picture 2" descr="http://upload.wikimedia.org/wikipedia/commons/thumb/6/61/Litomysl3.jpg/220px-Litomysl3.jpg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14313" y="1357313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11237"/>
          </a:xfrm>
        </p:spPr>
        <p:txBody>
          <a:bodyPr/>
          <a:lstStyle/>
          <a:p>
            <a:r>
              <a:rPr lang="cs-CZ" smtClean="0"/>
              <a:t>LITOMYŠL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250"/>
            <a:ext cx="8229600" cy="21431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300" smtClean="0"/>
              <a:t>- </a:t>
            </a:r>
            <a:r>
              <a:rPr lang="cs-CZ" sz="2300" b="1" smtClean="0"/>
              <a:t>sgrafita</a:t>
            </a:r>
            <a:r>
              <a:rPr lang="cs-CZ" sz="2300" smtClean="0"/>
              <a:t> na straně nádvoří </a:t>
            </a:r>
            <a:r>
              <a:rPr lang="cs-CZ" sz="2300" b="1" smtClean="0"/>
              <a:t>zdobí</a:t>
            </a:r>
            <a:r>
              <a:rPr lang="cs-CZ" sz="2300" smtClean="0"/>
              <a:t> </a:t>
            </a:r>
            <a:r>
              <a:rPr lang="cs-CZ" sz="2300" b="1" smtClean="0"/>
              <a:t>figurální motivy</a:t>
            </a:r>
            <a:r>
              <a:rPr lang="cs-CZ" sz="2300" smtClean="0"/>
              <a:t>, </a:t>
            </a:r>
            <a:r>
              <a:rPr lang="cs-CZ" sz="2300" b="1" smtClean="0"/>
              <a:t>okna</a:t>
            </a:r>
            <a:r>
              <a:rPr lang="cs-CZ" sz="2300" smtClean="0"/>
              <a:t> jsou </a:t>
            </a:r>
          </a:p>
          <a:p>
            <a:pPr>
              <a:buFont typeface="Arial" charset="0"/>
              <a:buNone/>
            </a:pPr>
            <a:r>
              <a:rPr lang="cs-CZ" sz="2300" smtClean="0"/>
              <a:t>  </a:t>
            </a:r>
            <a:r>
              <a:rPr lang="cs-CZ" sz="2300" b="1" smtClean="0"/>
              <a:t>sdružená do dvojic</a:t>
            </a:r>
          </a:p>
          <a:p>
            <a:pPr>
              <a:buFont typeface="Arial" charset="0"/>
              <a:buNone/>
            </a:pPr>
            <a:r>
              <a:rPr lang="cs-CZ" sz="2300" smtClean="0"/>
              <a:t>- </a:t>
            </a:r>
            <a:r>
              <a:rPr lang="cs-CZ" sz="2300" b="1" smtClean="0"/>
              <a:t>komíny</a:t>
            </a:r>
            <a:r>
              <a:rPr lang="cs-CZ" sz="2300" smtClean="0"/>
              <a:t> jsou rovněž </a:t>
            </a:r>
            <a:r>
              <a:rPr lang="cs-CZ" sz="2300" b="1" smtClean="0"/>
              <a:t>zdobeny figurálními motivy</a:t>
            </a:r>
          </a:p>
          <a:p>
            <a:pPr>
              <a:buFont typeface="Arial" charset="0"/>
              <a:buNone/>
            </a:pPr>
            <a:r>
              <a:rPr lang="cs-CZ" sz="2300" smtClean="0"/>
              <a:t>- </a:t>
            </a:r>
            <a:r>
              <a:rPr lang="cs-CZ" sz="2300" b="1" smtClean="0"/>
              <a:t>detail figurální sgrafitové výzdoby</a:t>
            </a:r>
          </a:p>
        </p:txBody>
      </p:sp>
      <p:pic>
        <p:nvPicPr>
          <p:cNvPr id="15363" name="Picture 12" descr="Zámek Litomyšl, nádvoří, sgrafita - detail 93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1785938"/>
            <a:ext cx="2667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14" descr="Zámek Litomyšl, komí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75" y="1785938"/>
            <a:ext cx="1500188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20" descr="Zámek Litomyšl 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1785938"/>
            <a:ext cx="1500187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2" descr="Zámek Litomyšl, sgrafito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86500" y="1785938"/>
            <a:ext cx="2667000" cy="200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800"/>
          </a:xfrm>
        </p:spPr>
        <p:txBody>
          <a:bodyPr/>
          <a:lstStyle/>
          <a:p>
            <a:r>
              <a:rPr lang="cs-CZ" smtClean="0"/>
              <a:t>LITOMYŠL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28625" y="4071938"/>
            <a:ext cx="8229600" cy="2357437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300" b="1" smtClean="0"/>
              <a:t>- arkádové ochozy </a:t>
            </a:r>
            <a:r>
              <a:rPr lang="cs-CZ" sz="2300" smtClean="0"/>
              <a:t>lemují tři strany nádvoří</a:t>
            </a:r>
          </a:p>
          <a:p>
            <a:pPr>
              <a:buFont typeface="Arial" charset="0"/>
              <a:buNone/>
            </a:pPr>
            <a:r>
              <a:rPr lang="cs-CZ" sz="2300" smtClean="0"/>
              <a:t>- v průčelí velmi působícím prvkem je </a:t>
            </a:r>
            <a:r>
              <a:rPr lang="cs-CZ" sz="2300" b="1" smtClean="0"/>
              <a:t>otevřený arkádový ochoz </a:t>
            </a:r>
          </a:p>
          <a:p>
            <a:pPr>
              <a:buFont typeface="Arial" charset="0"/>
              <a:buNone/>
            </a:pPr>
            <a:r>
              <a:rPr lang="cs-CZ" sz="2300" smtClean="0"/>
              <a:t>  do nádvoří i ven do prostoru před zámek</a:t>
            </a:r>
          </a:p>
          <a:p>
            <a:pPr>
              <a:buFont typeface="Arial" charset="0"/>
              <a:buNone/>
            </a:pPr>
            <a:r>
              <a:rPr lang="cs-CZ" sz="2300" smtClean="0"/>
              <a:t>- půdorys zámku je pravidelný čtverec, narušen je vystupující částí </a:t>
            </a:r>
          </a:p>
          <a:p>
            <a:pPr>
              <a:buFont typeface="Arial" charset="0"/>
              <a:buNone/>
            </a:pPr>
            <a:r>
              <a:rPr lang="cs-CZ" sz="2300" smtClean="0"/>
              <a:t>  patrové kaple sv. Moniky a schodišťovou věží</a:t>
            </a:r>
          </a:p>
        </p:txBody>
      </p:sp>
      <p:pic>
        <p:nvPicPr>
          <p:cNvPr id="16387" name="Picture 10" descr="Zámek Litomyšl 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1557338"/>
            <a:ext cx="17145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6" descr="Zámek Litomyšl 1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43663" y="1557338"/>
            <a:ext cx="1714500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4" descr="Zámek Litomyšl 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71550" y="1557338"/>
            <a:ext cx="3000375" cy="225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500" y="285750"/>
            <a:ext cx="8229600" cy="7143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LITOMYŠL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285750" y="2786063"/>
            <a:ext cx="8572500" cy="3857625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200" smtClean="0"/>
              <a:t>- veřejnosti je zpřístupněno 13 místností s bohatou interiérovou</a:t>
            </a:r>
          </a:p>
          <a:p>
            <a:pPr>
              <a:buFont typeface="Arial" charset="0"/>
              <a:buNone/>
            </a:pPr>
            <a:r>
              <a:rPr lang="cs-CZ" sz="2200" smtClean="0"/>
              <a:t>  výzdobou  a inventářem</a:t>
            </a:r>
          </a:p>
          <a:p>
            <a:pPr>
              <a:buFont typeface="Arial" charset="0"/>
              <a:buNone/>
            </a:pPr>
            <a:r>
              <a:rPr lang="cs-CZ" sz="2200" smtClean="0"/>
              <a:t>- významnými místnostmi jsou rytířský sál s nádherným kazetovým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stropem, Velká jídelna, kaple sv. Moniky, barokní divadlo</a:t>
            </a:r>
          </a:p>
          <a:p>
            <a:pPr>
              <a:buFont typeface="Arial" charset="0"/>
              <a:buNone/>
            </a:pPr>
            <a:r>
              <a:rPr lang="cs-CZ" sz="2200" smtClean="0"/>
              <a:t>- některé interiéry jsou upraveny, např. předsíň, jídelna, bitevní pokoj    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(F. M. Kaňkou – 30. l. 18. stol.),růžový salonek a další místnosti jsou </a:t>
            </a:r>
          </a:p>
          <a:p>
            <a:pPr>
              <a:buFont typeface="Arial" charset="0"/>
              <a:buNone/>
            </a:pPr>
            <a:r>
              <a:rPr lang="cs-CZ" sz="2200" smtClean="0"/>
              <a:t>  rokokové, klasicistní, empírové a biedermeierovské </a:t>
            </a:r>
          </a:p>
          <a:p>
            <a:pPr>
              <a:buFont typeface="Arial" charset="0"/>
              <a:buNone/>
            </a:pPr>
            <a:r>
              <a:rPr lang="cs-CZ" sz="2200" b="1" smtClean="0"/>
              <a:t>- zámecká zahrada </a:t>
            </a:r>
            <a:r>
              <a:rPr lang="cs-CZ" sz="2200" smtClean="0"/>
              <a:t>je na terasově upraveném terénu směrem k městu</a:t>
            </a:r>
          </a:p>
          <a:p>
            <a:pPr>
              <a:buFont typeface="Arial" charset="0"/>
              <a:buNone/>
            </a:pPr>
            <a:r>
              <a:rPr lang="cs-CZ" sz="2200" smtClean="0"/>
              <a:t>- poslední majitel byl kníže M. K. Thurn-Taxis a jeho potomci (do r. 1945) </a:t>
            </a:r>
          </a:p>
        </p:txBody>
      </p:sp>
      <p:pic>
        <p:nvPicPr>
          <p:cNvPr id="17411" name="Picture 26" descr="Litomysl Castl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00438" y="1071563"/>
            <a:ext cx="2214562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LITOMYŠL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457200" y="4214813"/>
            <a:ext cx="8229600" cy="2286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smtClean="0"/>
              <a:t>-</a:t>
            </a:r>
            <a:r>
              <a:rPr lang="cs-CZ" sz="2400" b="1" smtClean="0"/>
              <a:t> zámecké divadlo </a:t>
            </a:r>
            <a:r>
              <a:rPr lang="cs-CZ" sz="2400" smtClean="0"/>
              <a:t>– postaveno v letech 1796-97</a:t>
            </a:r>
          </a:p>
          <a:p>
            <a:pPr>
              <a:buFont typeface="Arial" charset="0"/>
              <a:buNone/>
            </a:pPr>
            <a:r>
              <a:rPr lang="cs-CZ" sz="2400" smtClean="0"/>
              <a:t>- je jedním z mála dochovaných historických divadel v Evropě</a:t>
            </a:r>
          </a:p>
          <a:p>
            <a:pPr>
              <a:buFont typeface="Arial" charset="0"/>
              <a:buNone/>
            </a:pPr>
            <a:r>
              <a:rPr lang="cs-CZ" sz="2400" smtClean="0"/>
              <a:t>- obsahuje soubor kulis, má zachované jednoduché jevištní</a:t>
            </a:r>
          </a:p>
          <a:p>
            <a:pPr>
              <a:buFont typeface="Arial" charset="0"/>
              <a:buNone/>
            </a:pPr>
            <a:r>
              <a:rPr lang="cs-CZ" sz="2400" smtClean="0"/>
              <a:t>   mašinérie k výměně dekorací </a:t>
            </a:r>
          </a:p>
        </p:txBody>
      </p:sp>
      <p:pic>
        <p:nvPicPr>
          <p:cNvPr id="18435" name="Picture 2" descr="http://upload.wikimedia.org/wikipedia/commons/thumb/2/21/Z%C3%A1mek_Litomy%C5%A1l_divad%C3%A9lko.jpg/220px-Z%C3%A1mek_Litomy%C5%A1l_divad%C3%A9lko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25" y="1285875"/>
            <a:ext cx="3500438" cy="2625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14313"/>
            <a:ext cx="8229600" cy="928687"/>
          </a:xfrm>
        </p:spPr>
        <p:txBody>
          <a:bodyPr/>
          <a:lstStyle/>
          <a:p>
            <a:r>
              <a:rPr lang="cs-CZ" smtClean="0"/>
              <a:t>LITOMYŠL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457200" y="4143375"/>
            <a:ext cx="8229600" cy="2286000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400" b="1" smtClean="0"/>
              <a:t>- rodný byt Bedřicha Smetany </a:t>
            </a:r>
            <a:r>
              <a:rPr lang="cs-CZ" sz="2400" smtClean="0"/>
              <a:t>se nachází v přízemních </a:t>
            </a:r>
          </a:p>
          <a:p>
            <a:pPr>
              <a:buFont typeface="Arial" charset="0"/>
              <a:buNone/>
            </a:pPr>
            <a:r>
              <a:rPr lang="cs-CZ" sz="2400" smtClean="0"/>
              <a:t>  prostorách zámeckého pivovaru</a:t>
            </a:r>
          </a:p>
          <a:p>
            <a:pPr>
              <a:buFont typeface="Arial" charset="0"/>
              <a:buNone/>
            </a:pPr>
            <a:r>
              <a:rPr lang="cs-CZ" sz="2400" smtClean="0"/>
              <a:t>- zde se r. 1824 narodil Bedřich Smetana</a:t>
            </a:r>
          </a:p>
          <a:p>
            <a:pPr>
              <a:buFont typeface="Arial" charset="0"/>
              <a:buNone/>
            </a:pPr>
            <a:r>
              <a:rPr lang="cs-CZ" sz="2400" smtClean="0"/>
              <a:t>- světnička je zaměřena na Smetanovo dětství, rodinný život        </a:t>
            </a:r>
          </a:p>
          <a:p>
            <a:pPr>
              <a:buFont typeface="Arial" charset="0"/>
              <a:buNone/>
            </a:pPr>
            <a:r>
              <a:rPr lang="cs-CZ" sz="2400" smtClean="0"/>
              <a:t>  a dílo (např. cyklus Má vlast)</a:t>
            </a:r>
          </a:p>
        </p:txBody>
      </p:sp>
      <p:pic>
        <p:nvPicPr>
          <p:cNvPr id="19459" name="Picture 2" descr="http://upload.wikimedia.org/wikipedia/commons/thumb/d/de/Rodn%C3%A1_sv%C4%9Btni%C4%8Dka_Bed%C5%99icha_Smetany.jpg/220px-Rodn%C3%A1_sv%C4%9Btni%C4%8Dka_Bed%C5%99icha_Smetany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86063" y="1214438"/>
            <a:ext cx="342900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latin typeface="Times New Roman" pitchFamily="18" charset="0"/>
              </a:rPr>
              <a:t>Použitá literatura a zdroje:</a:t>
            </a:r>
            <a:endParaRPr lang="cs-CZ" smtClean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285750" y="1643063"/>
            <a:ext cx="8572500" cy="45259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100" smtClean="0">
                <a:latin typeface="Times New Roman" pitchFamily="18" charset="0"/>
              </a:rPr>
              <a:t>Muk, Jan; Šamánková, Eva: ABC kulturních památek Československa, </a:t>
            </a:r>
          </a:p>
          <a:p>
            <a:pPr>
              <a:buFont typeface="Arial" charset="0"/>
              <a:buNone/>
            </a:pPr>
            <a:r>
              <a:rPr lang="cs-CZ" sz="2100" smtClean="0">
                <a:latin typeface="Times New Roman" pitchFamily="18" charset="0"/>
              </a:rPr>
              <a:t>                                             Panorama, Praha,1985, vydání první</a:t>
            </a:r>
            <a:endParaRPr lang="cs-CZ" sz="2100" u="sng" smtClean="0">
              <a:hlinkClick r:id="rId2"/>
            </a:endParaRPr>
          </a:p>
          <a:p>
            <a:pPr>
              <a:buFont typeface="Arial" charset="0"/>
              <a:buNone/>
            </a:pPr>
            <a:r>
              <a:rPr lang="cs-CZ" sz="2100" u="sng" smtClean="0">
                <a:hlinkClick r:id="rId3"/>
              </a:rPr>
              <a:t>http://cs.wikipedia.org/wiki/Litomy%C5%A1l_(z%C3%A1mek)</a:t>
            </a:r>
            <a:endParaRPr lang="cs-CZ" sz="2100" smtClean="0"/>
          </a:p>
          <a:p>
            <a:pPr>
              <a:buFont typeface="Arial" charset="0"/>
              <a:buNone/>
            </a:pPr>
            <a:r>
              <a:rPr lang="cs-CZ" sz="2100" u="sng" smtClean="0">
                <a:hlinkClick r:id="rId4"/>
              </a:rPr>
              <a:t>http://commons.wikimedia.org/wiki/Category:Chateau_Litomy%C5%A1l?uselang=cs</a:t>
            </a:r>
            <a:endParaRPr lang="cs-CZ" sz="2100" smtClean="0"/>
          </a:p>
          <a:p>
            <a:pPr>
              <a:buFont typeface="Arial" charset="0"/>
              <a:buNone/>
            </a:pPr>
            <a:r>
              <a:rPr lang="cs-CZ" sz="2100" u="sng" smtClean="0">
                <a:hlinkClick r:id="rId5"/>
              </a:rPr>
              <a:t>http://cs.wikipedia.org/wiki/Rodn%C3%BD_byt_Bed%C5%99icha_Smetany</a:t>
            </a:r>
            <a:endParaRPr lang="cs-CZ" sz="2100" smtClean="0"/>
          </a:p>
          <a:p>
            <a:pPr>
              <a:buFont typeface="Arial" charset="0"/>
              <a:buNone/>
            </a:pPr>
            <a:r>
              <a:rPr lang="cs-CZ" sz="2100" u="sng" smtClean="0">
                <a:hlinkClick r:id="rId6"/>
              </a:rPr>
              <a:t>http://cs.wikipedia.org/wiki/Litomy%C5%A1l</a:t>
            </a:r>
            <a:endParaRPr lang="cs-CZ" sz="2100" smtClean="0"/>
          </a:p>
          <a:p>
            <a:pPr>
              <a:buFont typeface="Arial" charset="0"/>
              <a:buNone/>
            </a:pPr>
            <a:r>
              <a:rPr lang="cs-CZ" sz="2100" smtClean="0"/>
              <a:t> </a:t>
            </a:r>
          </a:p>
          <a:p>
            <a:pPr>
              <a:buFont typeface="Arial" charset="0"/>
              <a:buNone/>
            </a:pPr>
            <a:endParaRPr lang="cs-CZ" sz="19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810</TotalTime>
  <Words>351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2" baseType="lpstr">
      <vt:lpstr>Calibri</vt:lpstr>
      <vt:lpstr>Arial</vt:lpstr>
      <vt:lpstr>Times New Roman</vt:lpstr>
      <vt:lpstr>Motiv sady Office</vt:lpstr>
      <vt:lpstr>LITOMYŠL</vt:lpstr>
      <vt:lpstr>LITOMYŠL</vt:lpstr>
      <vt:lpstr>LITOMYŠL</vt:lpstr>
      <vt:lpstr>LITOMYŠL</vt:lpstr>
      <vt:lpstr>LITOMYŠL</vt:lpstr>
      <vt:lpstr>LITOMYŠL</vt:lpstr>
      <vt:lpstr>LITOMYŠL</vt:lpstr>
      <vt:lpstr>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LITOMYŠL</dc:title>
  <dc:creator>Uzivatel</dc:creator>
  <cp:lastModifiedBy>Miluška</cp:lastModifiedBy>
  <cp:revision>63</cp:revision>
  <dcterms:created xsi:type="dcterms:W3CDTF">2013-02-19T16:51:05Z</dcterms:created>
  <dcterms:modified xsi:type="dcterms:W3CDTF">2013-02-25T12:44:04Z</dcterms:modified>
</cp:coreProperties>
</file>