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56" r:id="rId4"/>
    <p:sldId id="25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0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BB338-6B13-4C77-983A-9EF0570CCB98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CC0A7-8A1D-4406-9367-5F970DFF1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6388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BB338-6B13-4C77-983A-9EF0570CCB98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CC0A7-8A1D-4406-9367-5F970DFF1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0313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BB338-6B13-4C77-983A-9EF0570CCB98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CC0A7-8A1D-4406-9367-5F970DFF1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36711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BB338-6B13-4C77-983A-9EF0570CCB98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CC0A7-8A1D-4406-9367-5F970DFF1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05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BB338-6B13-4C77-983A-9EF0570CCB98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CC0A7-8A1D-4406-9367-5F970DFF1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5695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BB338-6B13-4C77-983A-9EF0570CCB98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CC0A7-8A1D-4406-9367-5F970DFF1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8088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BB338-6B13-4C77-983A-9EF0570CCB98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CC0A7-8A1D-4406-9367-5F970DFF1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39471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BB338-6B13-4C77-983A-9EF0570CCB98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CC0A7-8A1D-4406-9367-5F970DFF1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43559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BB338-6B13-4C77-983A-9EF0570CCB98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CC0A7-8A1D-4406-9367-5F970DFF1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4434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BB338-6B13-4C77-983A-9EF0570CCB98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CC0A7-8A1D-4406-9367-5F970DFF1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66346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BB338-6B13-4C77-983A-9EF0570CCB98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CC0A7-8A1D-4406-9367-5F970DFF1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15702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2000">
              <a:srgbClr val="00B050"/>
            </a:gs>
            <a:gs pos="37500">
              <a:srgbClr val="FFFF00"/>
            </a:gs>
            <a:gs pos="25000">
              <a:srgbClr val="00B0F0"/>
            </a:gs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CBB338-6B13-4C77-983A-9EF0570CCB98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7CC0A7-8A1D-4406-9367-5F970DFF1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9052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VY_32_INOVACE_05A_O MNĚ – ABOUT ME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202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268760"/>
            <a:ext cx="8229600" cy="3658418"/>
          </a:xfrm>
        </p:spPr>
        <p:txBody>
          <a:bodyPr>
            <a:normAutofit/>
          </a:bodyPr>
          <a:lstStyle/>
          <a:p>
            <a:r>
              <a:rPr lang="cs-CZ" smtClean="0"/>
              <a:t>Procvičování slovní zásoby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- pocity</a:t>
            </a:r>
            <a:br>
              <a:rPr lang="cs-CZ" dirty="0" smtClean="0"/>
            </a:br>
            <a:r>
              <a:rPr lang="cs-CZ" dirty="0" smtClean="0"/>
              <a:t> - rodina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048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rázek 4"/>
          <p:cNvSpPr>
            <a:spLocks noGrp="1"/>
          </p:cNvSpPr>
          <p:nvPr>
            <p:ph type="pic" idx="1"/>
          </p:nvPr>
        </p:nvSpPr>
        <p:spPr/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ABOUT ME    -    O MNĚ</a:t>
            </a:r>
            <a:endParaRPr lang="cs-CZ" sz="4000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Míková\AppData\Local\Microsoft\Windows\Temporary Internet Files\Content.IE5\EKP7OPCV\MC90043320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412776"/>
            <a:ext cx="4680520" cy="36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3827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MATCH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616809182"/>
              </p:ext>
            </p:extLst>
          </p:nvPr>
        </p:nvGraphicFramePr>
        <p:xfrm>
          <a:off x="457200" y="1600200"/>
          <a:ext cx="4038600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38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FAMILY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MUM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SISTER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BROTHER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GRANDMA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GRANDPA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HAPPY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TIRED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ANGRY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SAD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THIRSTY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HUNGRY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028259417"/>
              </p:ext>
            </p:extLst>
          </p:nvPr>
        </p:nvGraphicFramePr>
        <p:xfrm>
          <a:off x="4648200" y="1600200"/>
          <a:ext cx="4038600" cy="482092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4038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RODINA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HLADOVÝ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BABIČKA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ŠŤASTNÝ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DĚDEČEK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MAMINKA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UNAVENÝ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BRATR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ŽÍZNIVÝ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SMUTNÝ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ROZZLOBENÝ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SESTRA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TATÍNEK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83110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49</Words>
  <Application>Microsoft Office PowerPoint</Application>
  <PresentationFormat>Předvádění na obrazovce (4:3)</PresentationFormat>
  <Paragraphs>31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VY_32_INOVACE_05A_O MNĚ – ABOUT ME</vt:lpstr>
      <vt:lpstr>Procvičování slovní zásoby - pocity  - rodina</vt:lpstr>
      <vt:lpstr>Prezentace aplikace PowerPoint</vt:lpstr>
      <vt:lpstr>MATCH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Míková</dc:creator>
  <cp:lastModifiedBy>krejza</cp:lastModifiedBy>
  <cp:revision>12</cp:revision>
  <dcterms:created xsi:type="dcterms:W3CDTF">2011-01-05T15:41:43Z</dcterms:created>
  <dcterms:modified xsi:type="dcterms:W3CDTF">2011-05-03T19:54:42Z</dcterms:modified>
</cp:coreProperties>
</file>