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4"/>
  </p:notesMasterIdLst>
  <p:sldIdLst>
    <p:sldId id="268" r:id="rId3"/>
    <p:sldId id="267" r:id="rId4"/>
    <p:sldId id="256" r:id="rId5"/>
    <p:sldId id="258" r:id="rId6"/>
    <p:sldId id="259" r:id="rId7"/>
    <p:sldId id="261" r:id="rId8"/>
    <p:sldId id="257" r:id="rId9"/>
    <p:sldId id="260" r:id="rId10"/>
    <p:sldId id="262" r:id="rId11"/>
    <p:sldId id="263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VY_52_INOVACE_18_Magnetické vlastnosti látek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Magnetické vlastnosti látek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5A84AF-7DA5-4EA8-AED1-D2026A8CA6E5}" type="presOf" srcId="{FBBFC3EA-9D9D-4F3A-BEA6-9C2C0E46BF20}" destId="{832BF48F-0145-4429-9E02-8FCA946CCE9E}" srcOrd="1" destOrd="0" presId="urn:microsoft.com/office/officeart/2005/8/layout/target3"/>
    <dgm:cxn modelId="{84420CA4-AB82-4C6E-BE94-2E868E37AB38}" type="presOf" srcId="{EBC41103-E2E5-4D48-9B4B-425520D3D098}" destId="{50C2F88D-8688-44C2-A854-691F34009D3B}" srcOrd="0" destOrd="0" presId="urn:microsoft.com/office/officeart/2005/8/layout/target3"/>
    <dgm:cxn modelId="{6DEFCB2F-2F45-4D51-AB34-BCF17DA8D681}" type="presOf" srcId="{DAEA276B-ECF9-46F6-A7D3-4693B2D32BC4}" destId="{CDED6FE3-AD8F-4ACC-B6B8-710EDDD97598}" srcOrd="0" destOrd="0" presId="urn:microsoft.com/office/officeart/2005/8/layout/target3"/>
    <dgm:cxn modelId="{3C019752-1766-4387-99EC-1571696ABFC6}" type="presOf" srcId="{019433A1-1324-4DE1-9E6F-32B851095F74}" destId="{E7297F21-D4FD-4A41-AE58-814D01A6B5E7}" srcOrd="1" destOrd="0" presId="urn:microsoft.com/office/officeart/2005/8/layout/target3"/>
    <dgm:cxn modelId="{813FD465-78C7-421C-B16F-BFD4D3BAAB5F}" type="presOf" srcId="{C73C7642-F245-4585-8F88-243F9FAEF6CA}" destId="{AA41A67C-3D3F-4AE9-9E0F-5D7F7BB2E741}" srcOrd="1" destOrd="0" presId="urn:microsoft.com/office/officeart/2005/8/layout/target3"/>
    <dgm:cxn modelId="{62ADE23C-A162-49FE-ADB7-D43A8B060271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D0B64C22-936B-4A92-9970-E0D3277FA4CE}" type="presOf" srcId="{39F8B381-5807-488E-AC22-73DD4140ED4A}" destId="{71045F8C-00FA-488E-A7BD-E2E6753D979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ACF56BF-4422-49FC-A10C-1BF9C854D1B9}" type="presOf" srcId="{445C7998-7549-48B0-BD68-D4F0167F02E5}" destId="{BC35EE03-4121-4EF9-923D-7CB6D30D358D}" srcOrd="0" destOrd="0" presId="urn:microsoft.com/office/officeart/2005/8/layout/target3"/>
    <dgm:cxn modelId="{49E67034-0E1B-4642-BB38-4CAF775A26A4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CB51628-BCF4-4ED3-A5EE-A0F7DB594B97}" type="presOf" srcId="{C73C7642-F245-4585-8F88-243F9FAEF6CA}" destId="{97289DF2-90F4-4EC2-A9FC-633B00BAB610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FA0C92B-5A39-49B4-AEEA-2195B4FEC81A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9C022EBC-338D-4823-BB91-8A0D75C106DD}" type="presOf" srcId="{445C7998-7549-48B0-BD68-D4F0167F02E5}" destId="{4D19AB04-24FA-40C2-B203-52AE3D15E171}" srcOrd="1" destOrd="0" presId="urn:microsoft.com/office/officeart/2005/8/layout/target3"/>
    <dgm:cxn modelId="{C02CBAAB-0DEB-4E01-A0C6-2771083BAF7B}" type="presOf" srcId="{DAEA276B-ECF9-46F6-A7D3-4693B2D32BC4}" destId="{F69A1436-182C-465B-AD7F-FE48E0C090C1}" srcOrd="1" destOrd="0" presId="urn:microsoft.com/office/officeart/2005/8/layout/target3"/>
    <dgm:cxn modelId="{3B4F0923-F114-4EF6-8A3D-72659058C496}" type="presParOf" srcId="{71045F8C-00FA-488E-A7BD-E2E6753D979D}" destId="{3577EC6B-C980-4F34-8C69-4365E7B8FC8C}" srcOrd="0" destOrd="0" presId="urn:microsoft.com/office/officeart/2005/8/layout/target3"/>
    <dgm:cxn modelId="{93ED9AD2-74E7-4FD5-A193-BD149452CF22}" type="presParOf" srcId="{71045F8C-00FA-488E-A7BD-E2E6753D979D}" destId="{6940EB87-DC1D-4BC3-9408-9AC2E1FFC039}" srcOrd="1" destOrd="0" presId="urn:microsoft.com/office/officeart/2005/8/layout/target3"/>
    <dgm:cxn modelId="{2FCF104E-8280-463A-9A9A-835E0924D585}" type="presParOf" srcId="{71045F8C-00FA-488E-A7BD-E2E6753D979D}" destId="{BC35EE03-4121-4EF9-923D-7CB6D30D358D}" srcOrd="2" destOrd="0" presId="urn:microsoft.com/office/officeart/2005/8/layout/target3"/>
    <dgm:cxn modelId="{EC5DA618-3FD9-47EA-BA28-947268381F2A}" type="presParOf" srcId="{71045F8C-00FA-488E-A7BD-E2E6753D979D}" destId="{C95EEA27-3CBF-4645-A92D-9D8AF5C1CBFC}" srcOrd="3" destOrd="0" presId="urn:microsoft.com/office/officeart/2005/8/layout/target3"/>
    <dgm:cxn modelId="{CBB472CB-14E9-4BD5-81A3-110E5F8AB01F}" type="presParOf" srcId="{71045F8C-00FA-488E-A7BD-E2E6753D979D}" destId="{851BB866-B6AE-4566-893F-4C635BA974FC}" srcOrd="4" destOrd="0" presId="urn:microsoft.com/office/officeart/2005/8/layout/target3"/>
    <dgm:cxn modelId="{6D74C256-7B14-48E7-B3F5-C09F1233C39D}" type="presParOf" srcId="{71045F8C-00FA-488E-A7BD-E2E6753D979D}" destId="{643EA938-EDE0-4533-ACCC-D2BD6F3A527C}" srcOrd="5" destOrd="0" presId="urn:microsoft.com/office/officeart/2005/8/layout/target3"/>
    <dgm:cxn modelId="{75E1ABB0-DD22-45AA-92B6-4DC235CABAA6}" type="presParOf" srcId="{71045F8C-00FA-488E-A7BD-E2E6753D979D}" destId="{92F31B18-D66D-4CC7-89B9-378928DE877D}" srcOrd="6" destOrd="0" presId="urn:microsoft.com/office/officeart/2005/8/layout/target3"/>
    <dgm:cxn modelId="{DE70F251-7DE3-4444-B132-A2B716293261}" type="presParOf" srcId="{71045F8C-00FA-488E-A7BD-E2E6753D979D}" destId="{902074E1-B931-4618-97F1-FADBE82E9C3C}" srcOrd="7" destOrd="0" presId="urn:microsoft.com/office/officeart/2005/8/layout/target3"/>
    <dgm:cxn modelId="{7B1BC7F1-4A77-411B-BFBD-D6B7A04ACDF4}" type="presParOf" srcId="{71045F8C-00FA-488E-A7BD-E2E6753D979D}" destId="{A3817367-F2BC-482F-8832-FA00B51DCCF3}" srcOrd="8" destOrd="0" presId="urn:microsoft.com/office/officeart/2005/8/layout/target3"/>
    <dgm:cxn modelId="{F2DA391A-9A09-4E9D-950A-81B9D3D599FA}" type="presParOf" srcId="{71045F8C-00FA-488E-A7BD-E2E6753D979D}" destId="{626ABFF6-56C8-4386-B662-68EC364EED9D}" srcOrd="9" destOrd="0" presId="urn:microsoft.com/office/officeart/2005/8/layout/target3"/>
    <dgm:cxn modelId="{7A42714C-1779-4205-9B73-1A9F90D4A6CF}" type="presParOf" srcId="{71045F8C-00FA-488E-A7BD-E2E6753D979D}" destId="{6DB11F1C-D028-4800-9625-6611CA9DE6D4}" srcOrd="10" destOrd="0" presId="urn:microsoft.com/office/officeart/2005/8/layout/target3"/>
    <dgm:cxn modelId="{7B3FA851-E5AF-46C4-8B7C-C1EC37617C8B}" type="presParOf" srcId="{71045F8C-00FA-488E-A7BD-E2E6753D979D}" destId="{CDED6FE3-AD8F-4ACC-B6B8-710EDDD97598}" srcOrd="11" destOrd="0" presId="urn:microsoft.com/office/officeart/2005/8/layout/target3"/>
    <dgm:cxn modelId="{B4F50128-331B-4363-A423-327229CD1559}" type="presParOf" srcId="{71045F8C-00FA-488E-A7BD-E2E6753D979D}" destId="{397AC6D7-84A6-4150-958F-83C92D9ACF38}" srcOrd="12" destOrd="0" presId="urn:microsoft.com/office/officeart/2005/8/layout/target3"/>
    <dgm:cxn modelId="{BFBEA2AE-FFF2-4C87-9288-C841A10008CA}" type="presParOf" srcId="{71045F8C-00FA-488E-A7BD-E2E6753D979D}" destId="{D7419528-33A6-416D-9E64-B3F7915C5149}" srcOrd="13" destOrd="0" presId="urn:microsoft.com/office/officeart/2005/8/layout/target3"/>
    <dgm:cxn modelId="{3D5C0509-AE5F-4252-ACED-A9FBB1D84542}" type="presParOf" srcId="{71045F8C-00FA-488E-A7BD-E2E6753D979D}" destId="{97289DF2-90F4-4EC2-A9FC-633B00BAB610}" srcOrd="14" destOrd="0" presId="urn:microsoft.com/office/officeart/2005/8/layout/target3"/>
    <dgm:cxn modelId="{E8E9B4E6-C5E6-428B-A1A1-48337097384E}" type="presParOf" srcId="{71045F8C-00FA-488E-A7BD-E2E6753D979D}" destId="{234EBA9D-95B4-4C20-A84E-6F65F1085DC6}" srcOrd="15" destOrd="0" presId="urn:microsoft.com/office/officeart/2005/8/layout/target3"/>
    <dgm:cxn modelId="{D8ABA8EB-F286-4BFD-8204-29D9172774F0}" type="presParOf" srcId="{71045F8C-00FA-488E-A7BD-E2E6753D979D}" destId="{12255512-213F-41DF-90A6-8B4CD74A2B52}" srcOrd="16" destOrd="0" presId="urn:microsoft.com/office/officeart/2005/8/layout/target3"/>
    <dgm:cxn modelId="{EBD4E87C-1455-45DF-ADCA-E092B004FDFD}" type="presParOf" srcId="{71045F8C-00FA-488E-A7BD-E2E6753D979D}" destId="{50C2F88D-8688-44C2-A854-691F34009D3B}" srcOrd="17" destOrd="0" presId="urn:microsoft.com/office/officeart/2005/8/layout/target3"/>
    <dgm:cxn modelId="{B01098DB-CA0E-4271-AABC-7787F5943DED}" type="presParOf" srcId="{71045F8C-00FA-488E-A7BD-E2E6753D979D}" destId="{4D19AB04-24FA-40C2-B203-52AE3D15E171}" srcOrd="18" destOrd="0" presId="urn:microsoft.com/office/officeart/2005/8/layout/target3"/>
    <dgm:cxn modelId="{C5DE7831-6F06-42F9-8D2C-56380F6A3590}" type="presParOf" srcId="{71045F8C-00FA-488E-A7BD-E2E6753D979D}" destId="{832BF48F-0145-4429-9E02-8FCA946CCE9E}" srcOrd="19" destOrd="0" presId="urn:microsoft.com/office/officeart/2005/8/layout/target3"/>
    <dgm:cxn modelId="{052F0FD9-E1D9-452A-809E-1023507CA61F}" type="presParOf" srcId="{71045F8C-00FA-488E-A7BD-E2E6753D979D}" destId="{E7297F21-D4FD-4A41-AE58-814D01A6B5E7}" srcOrd="20" destOrd="0" presId="urn:microsoft.com/office/officeart/2005/8/layout/target3"/>
    <dgm:cxn modelId="{F46EAECD-0DB8-44A4-AECB-E5284736D16D}" type="presParOf" srcId="{71045F8C-00FA-488E-A7BD-E2E6753D979D}" destId="{F69A1436-182C-465B-AD7F-FE48E0C090C1}" srcOrd="21" destOrd="0" presId="urn:microsoft.com/office/officeart/2005/8/layout/target3"/>
    <dgm:cxn modelId="{E08078F9-E7A7-44F0-8D5F-F2A89B62C5FB}" type="presParOf" srcId="{71045F8C-00FA-488E-A7BD-E2E6753D979D}" destId="{AA41A67C-3D3F-4AE9-9E0F-5D7F7BB2E741}" srcOrd="22" destOrd="0" presId="urn:microsoft.com/office/officeart/2005/8/layout/target3"/>
    <dgm:cxn modelId="{FA3998A6-C20C-4869-8305-AD7443F3FBA3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VY_52_INOVACE_18_Magnetické vlastnosti látek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Magnetické vlastnosti látek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EECE7D-0141-4B1E-9F86-B73818533C92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1D5BF1-A224-4634-8481-99E7D1370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72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1D5BF1-A224-4634-8481-99E7D1370CD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3462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1D5BF1-A224-4634-8481-99E7D1370CD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7146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85464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8098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3636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6056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2055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4461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9778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4659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245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9219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1922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039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04138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8827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75535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94937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9685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00377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157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55795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21242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6549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3562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8AB317-764F-4408-991B-B046ACCF531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229257-05A8-4AC9-BDC2-19801EB9A0FC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9201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wmf"/><Relationship Id="rId5" Type="http://schemas.openxmlformats.org/officeDocument/2006/relationships/image" Target="../media/image3.emf"/><Relationship Id="rId4" Type="http://schemas.openxmlformats.org/officeDocument/2006/relationships/package" Target="../embeddings/Dokument_aplikace_Microsoft_Word1.docx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.wmf"/><Relationship Id="rId5" Type="http://schemas.openxmlformats.org/officeDocument/2006/relationships/image" Target="../media/image5.emf"/><Relationship Id="rId4" Type="http://schemas.openxmlformats.org/officeDocument/2006/relationships/package" Target="../embeddings/Dokument_aplikace_Microsoft_Word2.docx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3614004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1798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2047368"/>
              </p:ext>
            </p:extLst>
          </p:nvPr>
        </p:nvGraphicFramePr>
        <p:xfrm>
          <a:off x="1524000" y="1397000"/>
          <a:ext cx="6096000" cy="321056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tabuli/</a:t>
                      </a:r>
                      <a:r>
                        <a:rPr lang="cs-CZ" baseline="0" dirty="0" smtClean="0"/>
                        <a:t> 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Magnetovec, magnety, kompas, kovové a nemagnetické látky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k procvičení učiva, výklad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Křížovku vytisknout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3946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Magnetické vlastnosti látek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6.ročník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628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4</a:t>
            </a:fld>
            <a:endParaRPr lang="en-US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10666050"/>
              </p:ext>
            </p:extLst>
          </p:nvPr>
        </p:nvGraphicFramePr>
        <p:xfrm>
          <a:off x="-1764704" y="476672"/>
          <a:ext cx="13969552" cy="33668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2" name="Dokument" r:id="rId4" imgW="5914046" imgH="1543618" progId="Word.Document.12">
                  <p:embed/>
                </p:oleObj>
              </mc:Choice>
              <mc:Fallback>
                <p:oleObj name="Dokument" r:id="rId4" imgW="5914046" imgH="154361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-1764704" y="476672"/>
                        <a:ext cx="13969552" cy="336684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Obdélník 7"/>
          <p:cNvSpPr/>
          <p:nvPr/>
        </p:nvSpPr>
        <p:spPr>
          <a:xfrm>
            <a:off x="683568" y="3441680"/>
            <a:ext cx="813690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800" dirty="0">
                <a:latin typeface="Times New Roman"/>
                <a:ea typeface="Times New Roman"/>
              </a:rPr>
              <a:t>vznikne sloučením 1 nebo více atomů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800" dirty="0">
                <a:latin typeface="Times New Roman"/>
                <a:ea typeface="Times New Roman"/>
              </a:rPr>
              <a:t>částice, která obsahuje protony, neutrony a elektrony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800" dirty="0">
                <a:latin typeface="Times New Roman"/>
                <a:ea typeface="Times New Roman"/>
              </a:rPr>
              <a:t>jaká síla přitahuje tělesa ke středu Země?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800" dirty="0">
                <a:latin typeface="Times New Roman"/>
                <a:ea typeface="Times New Roman"/>
              </a:rPr>
              <a:t>částice z atomového jádra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800" dirty="0">
                <a:latin typeface="Times New Roman"/>
                <a:ea typeface="Times New Roman"/>
              </a:rPr>
              <a:t>částice z obalu atomu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800" dirty="0">
                <a:latin typeface="Times New Roman"/>
                <a:ea typeface="Times New Roman"/>
              </a:rPr>
              <a:t>vlastnost diamantu</a:t>
            </a:r>
            <a:endParaRPr lang="cs-CZ" sz="2800" dirty="0">
              <a:effectLst/>
              <a:latin typeface="Times New Roman"/>
              <a:ea typeface="Times New Roman"/>
            </a:endParaRPr>
          </a:p>
        </p:txBody>
      </p:sp>
      <p:pic>
        <p:nvPicPr>
          <p:cNvPr id="1029" name="Picture 5" descr="C:\Users\Krejsová\AppData\Local\Microsoft\Windows\Temporary Internet Files\Content.IE5\HW1QB9ZW\MC90024160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36745">
            <a:off x="5753452" y="744935"/>
            <a:ext cx="2544822" cy="2597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9195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5</a:t>
            </a:fld>
            <a:endParaRPr lang="en-US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64038216"/>
              </p:ext>
            </p:extLst>
          </p:nvPr>
        </p:nvGraphicFramePr>
        <p:xfrm>
          <a:off x="-1333500" y="1379538"/>
          <a:ext cx="13581063" cy="3552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6" name="Dokument" r:id="rId4" imgW="5914046" imgH="1555156" progId="Word.Document.12">
                  <p:embed/>
                </p:oleObj>
              </mc:Choice>
              <mc:Fallback>
                <p:oleObj name="Dokument" r:id="rId4" imgW="5914046" imgH="1555156" progId="Word.Document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333500" y="1379538"/>
                        <a:ext cx="13581063" cy="3552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Picture 5" descr="C:\Users\Krejsová\AppData\Local\Microsoft\Windows\Temporary Internet Files\Content.IE5\HW1QB9ZW\MC90024160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36745">
            <a:off x="6172210" y="3406577"/>
            <a:ext cx="2544822" cy="3143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1786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315416"/>
            <a:ext cx="8229600" cy="1600200"/>
          </a:xfrm>
        </p:spPr>
        <p:txBody>
          <a:bodyPr/>
          <a:lstStyle/>
          <a:p>
            <a:r>
              <a:rPr lang="cs-CZ" dirty="0" smtClean="0"/>
              <a:t>Síla působí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u="sng" dirty="0" smtClean="0"/>
              <a:t>Měníme tvar tělesa</a:t>
            </a:r>
          </a:p>
          <a:p>
            <a:pPr marL="0" indent="0">
              <a:buNone/>
            </a:pPr>
            <a:r>
              <a:rPr lang="cs-CZ" dirty="0" smtClean="0"/>
              <a:t>      dočasně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trvale</a:t>
            </a:r>
          </a:p>
          <a:p>
            <a:r>
              <a:rPr lang="cs-CZ" u="sng" dirty="0" smtClean="0"/>
              <a:t>Pohyb tělesa</a:t>
            </a:r>
          </a:p>
          <a:p>
            <a:pPr marL="0" indent="0">
              <a:buNone/>
            </a:pPr>
            <a:r>
              <a:rPr lang="cs-CZ" dirty="0" smtClean="0"/>
              <a:t>       rychlost</a:t>
            </a:r>
          </a:p>
          <a:p>
            <a:pPr marL="0" indent="0">
              <a:buNone/>
            </a:pPr>
            <a:r>
              <a:rPr lang="cs-CZ" dirty="0" smtClean="0"/>
              <a:t>       směr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gravitační síla</a:t>
            </a:r>
          </a:p>
          <a:p>
            <a:r>
              <a:rPr lang="cs-CZ" dirty="0" smtClean="0"/>
              <a:t>elektrická síla</a:t>
            </a:r>
          </a:p>
          <a:p>
            <a:r>
              <a:rPr lang="cs-CZ" dirty="0" smtClean="0"/>
              <a:t>magnetická </a:t>
            </a:r>
          </a:p>
          <a:p>
            <a:endParaRPr lang="cs-CZ" dirty="0"/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DOTYKEM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 DÁLKU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68440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3" descr="C:\Users\Krejsová\AppData\Local\Microsoft\Windows\Temporary Internet Files\Content.IE5\BX2HWUX3\MC900361772[1].wmf"/>
          <p:cNvPicPr>
            <a:picLocks noChangeAspect="1" noChangeArrowheads="1"/>
          </p:cNvPicPr>
          <p:nvPr/>
        </p:nvPicPr>
        <p:blipFill>
          <a:blip r:embed="rId3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97781">
            <a:off x="2659420" y="4658953"/>
            <a:ext cx="1165463" cy="1168968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-524419"/>
            <a:ext cx="8229600" cy="1600200"/>
          </a:xfrm>
        </p:spPr>
        <p:txBody>
          <a:bodyPr/>
          <a:lstStyle/>
          <a:p>
            <a:pPr algn="l"/>
            <a:r>
              <a:rPr lang="cs-CZ" dirty="0" smtClean="0"/>
              <a:t>Magnetická síla</a:t>
            </a:r>
            <a:endParaRPr lang="cs-CZ" dirty="0"/>
          </a:p>
        </p:txBody>
      </p:sp>
      <p:pic>
        <p:nvPicPr>
          <p:cNvPr id="4" name="Picture 19" descr="C:\Users\Krejsová\AppData\Local\Microsoft\Windows\Temporary Internet Files\Content.IE5\43F4VGJN\MC9003797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92535">
            <a:off x="2286470" y="2154400"/>
            <a:ext cx="2277233" cy="165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3" descr="C:\Users\Krejsová\AppData\Local\Microsoft\Windows\Temporary Internet Files\Content.IE5\BX2HWUX3\MC900361772[1].wmf"/>
          <p:cNvPicPr>
            <a:picLocks noChangeAspect="1" noChangeArrowheads="1"/>
          </p:cNvPicPr>
          <p:nvPr/>
        </p:nvPicPr>
        <p:blipFill>
          <a:blip r:embed="rId3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30010">
            <a:off x="6383406" y="4590101"/>
            <a:ext cx="1165463" cy="1168968"/>
          </a:xfrm>
          <a:prstGeom prst="rect">
            <a:avLst/>
          </a:prstGeom>
          <a:noFill/>
          <a:scene3d>
            <a:camera prst="orthographicFront">
              <a:rot lat="0" lon="0" rev="300000"/>
            </a:camera>
            <a:lightRig rig="threePt" dir="t"/>
          </a:scene3d>
        </p:spPr>
      </p:pic>
      <p:sp>
        <p:nvSpPr>
          <p:cNvPr id="3" name="TextovéPole 2"/>
          <p:cNvSpPr txBox="1"/>
          <p:nvPr/>
        </p:nvSpPr>
        <p:spPr>
          <a:xfrm>
            <a:off x="154950" y="1052736"/>
            <a:ext cx="885698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Síla, kterou na sebe navzájem působí póly magnetů a kterou magnety přitahují  předměty z  feromagnetických látek.</a:t>
            </a:r>
          </a:p>
          <a:p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Feromagnetická látka = železo, nikl, ocel,….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2476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.04531 -0.08634 L -0.26181 -0.23334 " pathEditMode="relative" rAng="0" ptsTypes="AA">
                                      <p:cBhvr>
                                        <p:cTn id="6" dur="5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65" y="-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750"/>
                            </p:stCondLst>
                            <p:childTnLst>
                              <p:par>
                                <p:cTn id="8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64 0.05903 L -0.01198 -0.19097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1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75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Magnety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19236" y="1124744"/>
            <a:ext cx="4040188" cy="609600"/>
          </a:xfrm>
        </p:spPr>
        <p:txBody>
          <a:bodyPr/>
          <a:lstStyle/>
          <a:p>
            <a:r>
              <a:rPr lang="cs-CZ" sz="2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</a:t>
            </a:r>
            <a:endParaRPr lang="cs-CZ" sz="28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124744"/>
            <a:ext cx="4041775" cy="609600"/>
          </a:xfrm>
        </p:spPr>
        <p:txBody>
          <a:bodyPr/>
          <a:lstStyle/>
          <a:p>
            <a:r>
              <a:rPr lang="cs-CZ" sz="2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sz="2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mělé</a:t>
            </a:r>
            <a:endParaRPr lang="cs-CZ" sz="28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716016" y="1772816"/>
            <a:ext cx="4041648" cy="3913187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yrábí se z feritů</a:t>
            </a:r>
          </a:p>
          <a:p>
            <a:pPr>
              <a:buFontTx/>
              <a:buChar char="-"/>
            </a:pPr>
            <a:r>
              <a:rPr lang="cs-CZ" sz="2800" dirty="0"/>
              <a:t>m</a:t>
            </a:r>
            <a:r>
              <a:rPr lang="cs-CZ" sz="2800" dirty="0" smtClean="0"/>
              <a:t>ají různý tvar – podkova, tyčový magnet….</a:t>
            </a:r>
          </a:p>
          <a:p>
            <a:pPr>
              <a:buFontTx/>
              <a:buChar char="-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magnetka</a:t>
            </a:r>
            <a:r>
              <a:rPr lang="cs-CZ" sz="2800" dirty="0" smtClean="0"/>
              <a:t> – je magnet zhotovený z tenkého ocelového plechu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467544" y="1844824"/>
            <a:ext cx="4041648" cy="3913632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nerost, který se vyskytuje v přírodě, nazývá se 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magnetovec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30" name="Picture 6" descr="C:\Users\Krejsová\AppData\Local\Microsoft\Windows\Temporary Internet Files\Content.IE5\AF19HDOE\MC90043982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94179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1653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57228" y="-387424"/>
            <a:ext cx="8229600" cy="1600200"/>
          </a:xfrm>
        </p:spPr>
        <p:txBody>
          <a:bodyPr/>
          <a:lstStyle/>
          <a:p>
            <a:r>
              <a:rPr lang="cs-CZ" dirty="0" smtClean="0"/>
              <a:t>Póly magnetu</a:t>
            </a:r>
            <a:endParaRPr lang="cs-CZ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1619672" y="2780928"/>
            <a:ext cx="6120680" cy="1224136"/>
            <a:chOff x="1619672" y="3212976"/>
            <a:chExt cx="6120680" cy="1224136"/>
          </a:xfrm>
        </p:grpSpPr>
        <p:sp>
          <p:nvSpPr>
            <p:cNvPr id="9" name="Obdélník 8"/>
            <p:cNvSpPr/>
            <p:nvPr/>
          </p:nvSpPr>
          <p:spPr>
            <a:xfrm>
              <a:off x="1619672" y="3212976"/>
              <a:ext cx="6120680" cy="122413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1619672" y="3212976"/>
              <a:ext cx="1368152" cy="1224136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932850" y="1636058"/>
            <a:ext cx="22343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Severní pól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16216" y="1636058"/>
            <a:ext cx="16113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Jižní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pól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54861" y="4149080"/>
            <a:ext cx="27927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tx2">
                    <a:lumMod val="75000"/>
                  </a:schemeClr>
                </a:solidFill>
              </a:rPr>
              <a:t>Netečné</a:t>
            </a:r>
            <a:r>
              <a:rPr lang="cs-CZ" dirty="0" smtClean="0"/>
              <a:t> </a:t>
            </a:r>
            <a:r>
              <a:rPr lang="cs-CZ" sz="2800" dirty="0">
                <a:solidFill>
                  <a:schemeClr val="tx2">
                    <a:lumMod val="75000"/>
                  </a:schemeClr>
                </a:solidFill>
              </a:rPr>
              <a:t>pásmo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8016090" y="3008274"/>
            <a:ext cx="52931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S</a:t>
            </a:r>
            <a:endParaRPr lang="cs-CZ" sz="4400" b="1" dirty="0"/>
          </a:p>
        </p:txBody>
      </p:sp>
      <p:sp>
        <p:nvSpPr>
          <p:cNvPr id="18" name="Zástupný symbol pro obsah 17"/>
          <p:cNvSpPr txBox="1">
            <a:spLocks noGrp="1"/>
          </p:cNvSpPr>
          <p:nvPr>
            <p:ph idx="1"/>
          </p:nvPr>
        </p:nvSpPr>
        <p:spPr>
          <a:xfrm>
            <a:off x="755576" y="3022082"/>
            <a:ext cx="60144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buNone/>
            </a:pPr>
            <a:r>
              <a:rPr lang="cs-CZ" sz="4400" b="1" dirty="0" smtClean="0">
                <a:solidFill>
                  <a:schemeClr val="tx1"/>
                </a:solidFill>
              </a:rPr>
              <a:t>N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1560" y="4941168"/>
            <a:ext cx="87129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Nejvíce hřebíčků se přichytí na konce magnetu, nejméně uprostřed. </a:t>
            </a:r>
          </a:p>
          <a:p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Na pólech je mg. síla větší než v netečném pásmu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9755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9379" y="1288553"/>
            <a:ext cx="3065243" cy="625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888" y="4941168"/>
            <a:ext cx="3065243" cy="625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5309536" y="4941168"/>
            <a:ext cx="3065243" cy="625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17325"/>
            <a:ext cx="3065243" cy="625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827584" y="3414084"/>
            <a:ext cx="3065243" cy="625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9537" y="3429000"/>
            <a:ext cx="3065243" cy="625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48286" y="457508"/>
            <a:ext cx="46474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Opačné póly se přitahují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361509" y="2410396"/>
            <a:ext cx="5181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Souhlasné póly se odpuzují</a:t>
            </a:r>
            <a:endParaRPr lang="cs-CZ" sz="32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" name="Obousměrná vodorovná šipka 1"/>
          <p:cNvSpPr/>
          <p:nvPr/>
        </p:nvSpPr>
        <p:spPr>
          <a:xfrm>
            <a:off x="3842755" y="4296115"/>
            <a:ext cx="1728192" cy="432048"/>
          </a:xfrm>
          <a:prstGeom prst="left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leva 2"/>
          <p:cNvSpPr/>
          <p:nvPr/>
        </p:nvSpPr>
        <p:spPr>
          <a:xfrm>
            <a:off x="4784736" y="1426683"/>
            <a:ext cx="786211" cy="349548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eva 15"/>
          <p:cNvSpPr/>
          <p:nvPr/>
        </p:nvSpPr>
        <p:spPr>
          <a:xfrm flipH="1">
            <a:off x="3334507" y="1455455"/>
            <a:ext cx="1016496" cy="349548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754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</a:p>
          <a:p>
            <a:r>
              <a:rPr lang="cs-CZ" dirty="0" smtClean="0"/>
              <a:t>Ilustrace : dílo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75541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140</TotalTime>
  <Words>261</Words>
  <Application>Microsoft Office PowerPoint</Application>
  <PresentationFormat>Předvádění na obrazovce (4:3)</PresentationFormat>
  <Paragraphs>78</Paragraphs>
  <Slides>11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Exekutivní</vt:lpstr>
      <vt:lpstr>Motiv systému Office</vt:lpstr>
      <vt:lpstr>Dokument</vt:lpstr>
      <vt:lpstr>Prezentace aplikace PowerPoint</vt:lpstr>
      <vt:lpstr>Anotace</vt:lpstr>
      <vt:lpstr>Magnetické vlastnosti látek</vt:lpstr>
      <vt:lpstr>Prezentace aplikace PowerPoint</vt:lpstr>
      <vt:lpstr>Prezentace aplikace PowerPoint</vt:lpstr>
      <vt:lpstr>Síla působí</vt:lpstr>
      <vt:lpstr>Magnetická síla</vt:lpstr>
      <vt:lpstr>Magnety</vt:lpstr>
      <vt:lpstr>Póly magnetu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17</cp:revision>
  <dcterms:created xsi:type="dcterms:W3CDTF">2012-02-28T20:27:51Z</dcterms:created>
  <dcterms:modified xsi:type="dcterms:W3CDTF">2012-03-06T21:03:13Z</dcterms:modified>
</cp:coreProperties>
</file>