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2.ROČNÍK_01_ABECEDA-ŠKOLNÍ POTŘEBY</a:t>
          </a:r>
          <a:br>
            <a:rPr lang="cs-CZ" sz="1800" dirty="0" smtClean="0"/>
          </a:br>
          <a:r>
            <a:rPr lang="cs-CZ" sz="1800" dirty="0" smtClean="0"/>
            <a:t>Téma : ŘAZENÍ SLOV PODLE ABECEDY</a:t>
          </a:r>
          <a:endParaRPr lang="cs-CZ" sz="1800" dirty="0"/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1842" custLinFactNeighborY="1818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E70E3C1C-C4CB-4622-A17D-220AE97B910A}" type="presOf" srcId="{3EAF3F2F-7F72-4A95-9294-1917942B2CB1}" destId="{DB1A312E-BBAC-49DF-82DF-7A1B699103CB}" srcOrd="0" destOrd="0" presId="urn:microsoft.com/office/officeart/2005/8/layout/target3"/>
    <dgm:cxn modelId="{8F76728B-CBFC-4FE4-A78A-081230AA5293}" type="presOf" srcId="{9D408994-0CE4-4F94-84EE-D04ECC50BF2C}" destId="{48AC7635-E465-42B3-B30A-000D925488DD}" srcOrd="0" destOrd="0" presId="urn:microsoft.com/office/officeart/2005/8/layout/target3"/>
    <dgm:cxn modelId="{15C5CFA5-7976-483A-9221-F00D842A0848}" type="presOf" srcId="{23DC7AC1-FBCB-4B6F-855F-186A750610AE}" destId="{B1ACAD1B-B554-4042-B64C-B2EC4C16112E}" srcOrd="1" destOrd="0" presId="urn:microsoft.com/office/officeart/2005/8/layout/target3"/>
    <dgm:cxn modelId="{93CD9552-5FAC-4593-AEAF-B35B587FF583}" type="presOf" srcId="{70F64966-0F49-4D44-8C53-11C1CA649B48}" destId="{6D737DE9-7818-43CF-BF3B-ACCEA1573666}" srcOrd="0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5CD8F58B-2459-4163-8AF5-84283A0CFF81}" type="presOf" srcId="{9D408994-0CE4-4F94-84EE-D04ECC50BF2C}" destId="{A523F8F3-E4EB-49F8-A462-6282AC026BD5}" srcOrd="1" destOrd="0" presId="urn:microsoft.com/office/officeart/2005/8/layout/target3"/>
    <dgm:cxn modelId="{A6351C04-3B0D-4A77-9DA4-23A156C8FC18}" type="presOf" srcId="{23DC7AC1-FBCB-4B6F-855F-186A750610AE}" destId="{198E47D5-457F-4B08-ADCA-D6368710DCB3}" srcOrd="0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9A981AF4-8AF5-4C4C-B4D7-6F31A40125A5}" type="presOf" srcId="{3EAF3F2F-7F72-4A95-9294-1917942B2CB1}" destId="{15AAF360-CC53-4214-BCB5-85F0C2F997E7}" srcOrd="1" destOrd="0" presId="urn:microsoft.com/office/officeart/2005/8/layout/target3"/>
    <dgm:cxn modelId="{9704F1F3-16B8-4B07-AD01-71DFC7084D53}" type="presParOf" srcId="{6D737DE9-7818-43CF-BF3B-ACCEA1573666}" destId="{D04082DD-CF4C-4B60-94B8-1B8ACDE336B6}" srcOrd="0" destOrd="0" presId="urn:microsoft.com/office/officeart/2005/8/layout/target3"/>
    <dgm:cxn modelId="{792A78BE-C29B-4CF1-914C-D535F3E3E9E2}" type="presParOf" srcId="{6D737DE9-7818-43CF-BF3B-ACCEA1573666}" destId="{2A389B58-FF89-428F-B684-09F8D46B5676}" srcOrd="1" destOrd="0" presId="urn:microsoft.com/office/officeart/2005/8/layout/target3"/>
    <dgm:cxn modelId="{5FEA7BB1-97A1-4932-8398-673DBE35A716}" type="presParOf" srcId="{6D737DE9-7818-43CF-BF3B-ACCEA1573666}" destId="{198E47D5-457F-4B08-ADCA-D6368710DCB3}" srcOrd="2" destOrd="0" presId="urn:microsoft.com/office/officeart/2005/8/layout/target3"/>
    <dgm:cxn modelId="{3289D98E-6610-4384-AA4C-E37295B9BF0D}" type="presParOf" srcId="{6D737DE9-7818-43CF-BF3B-ACCEA1573666}" destId="{209CE0A3-4F58-494D-8F21-C145536A1C70}" srcOrd="3" destOrd="0" presId="urn:microsoft.com/office/officeart/2005/8/layout/target3"/>
    <dgm:cxn modelId="{66E25FE0-D564-46C3-9CBB-60C05F4B8FB9}" type="presParOf" srcId="{6D737DE9-7818-43CF-BF3B-ACCEA1573666}" destId="{18E2421A-04AA-49FB-8AB0-6EE67CEA1ABC}" srcOrd="4" destOrd="0" presId="urn:microsoft.com/office/officeart/2005/8/layout/target3"/>
    <dgm:cxn modelId="{31FBAC1F-2D86-438A-BDFC-A7B717747B5C}" type="presParOf" srcId="{6D737DE9-7818-43CF-BF3B-ACCEA1573666}" destId="{DB1A312E-BBAC-49DF-82DF-7A1B699103CB}" srcOrd="5" destOrd="0" presId="urn:microsoft.com/office/officeart/2005/8/layout/target3"/>
    <dgm:cxn modelId="{2DD93BD1-D0DC-4FFA-BBD6-B96E8BE24234}" type="presParOf" srcId="{6D737DE9-7818-43CF-BF3B-ACCEA1573666}" destId="{FD39CAEB-17DB-42BC-A234-2104C0C49A72}" srcOrd="6" destOrd="0" presId="urn:microsoft.com/office/officeart/2005/8/layout/target3"/>
    <dgm:cxn modelId="{D5F4C065-3561-4A12-BB69-0617A6CE4293}" type="presParOf" srcId="{6D737DE9-7818-43CF-BF3B-ACCEA1573666}" destId="{36653707-C0EE-4AA3-9209-542F656AA20F}" srcOrd="7" destOrd="0" presId="urn:microsoft.com/office/officeart/2005/8/layout/target3"/>
    <dgm:cxn modelId="{198AA5FB-8C0D-485A-9702-F20C0C65E197}" type="presParOf" srcId="{6D737DE9-7818-43CF-BF3B-ACCEA1573666}" destId="{48AC7635-E465-42B3-B30A-000D925488DD}" srcOrd="8" destOrd="0" presId="urn:microsoft.com/office/officeart/2005/8/layout/target3"/>
    <dgm:cxn modelId="{7122DA9C-BAF6-4D2F-BB83-C39991D79BAC}" type="presParOf" srcId="{6D737DE9-7818-43CF-BF3B-ACCEA1573666}" destId="{B1ACAD1B-B554-4042-B64C-B2EC4C16112E}" srcOrd="9" destOrd="0" presId="urn:microsoft.com/office/officeart/2005/8/layout/target3"/>
    <dgm:cxn modelId="{D95C3AF3-FC38-48D3-92CC-C41B5D4DC690}" type="presParOf" srcId="{6D737DE9-7818-43CF-BF3B-ACCEA1573666}" destId="{15AAF360-CC53-4214-BCB5-85F0C2F997E7}" srcOrd="10" destOrd="0" presId="urn:microsoft.com/office/officeart/2005/8/layout/target3"/>
    <dgm:cxn modelId="{BF75F23D-2F88-45B0-9DDF-1748BC341C76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17749"/>
          <a:ext cx="5652628" cy="2855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2.ROČNÍK_01_ABECEDA-ŠKOLNÍ POTŘEBY</a:t>
          </a:r>
          <a:br>
            <a:rPr lang="cs-CZ" sz="1800" kern="1200" dirty="0" smtClean="0"/>
          </a:br>
          <a:r>
            <a:rPr lang="cs-CZ" sz="1800" kern="1200" dirty="0" smtClean="0"/>
            <a:t>Téma : ŘAZENÍ SLOV PODLE ABECEDY</a:t>
          </a:r>
          <a:endParaRPr lang="cs-CZ" sz="1800" kern="1200" dirty="0"/>
        </a:p>
      </dsp:txBody>
      <dsp:txXfrm>
        <a:off x="2196244" y="1317749"/>
        <a:ext cx="5652628" cy="1317744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5F50F1-3E21-4311-896A-779C12171D26}" type="datetimeFigureOut">
              <a:rPr lang="cs-CZ" smtClean="0"/>
              <a:pPr/>
              <a:t>24.1.2012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06469B-11A5-49F2-B635-46E9E7D671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2917883"/>
              </p:ext>
            </p:extLst>
          </p:nvPr>
        </p:nvGraphicFramePr>
        <p:xfrm>
          <a:off x="583454" y="476672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827584" y="5989972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procvičování řazení slov podle abecedy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286526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Seřaď názvy školních potřeb podle abecedy POMOCÍ ČÍSEL 1-6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31500" y="2483604"/>
            <a:ext cx="1136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PENÁL </a:t>
            </a:r>
            <a:endParaRPr lang="cs-CZ" sz="24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420888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UČEBNICE</a:t>
            </a:r>
            <a:endParaRPr lang="cs-CZ" sz="2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01995" y="4536392"/>
            <a:ext cx="1601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PASTELKY</a:t>
            </a:r>
            <a:endParaRPr lang="cs-CZ" sz="24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4863" y="3501008"/>
            <a:ext cx="1051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TUŽKA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81166" y="4721058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GUMA</a:t>
            </a:r>
            <a:endParaRPr lang="cs-CZ" sz="24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501008"/>
            <a:ext cx="1097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SEŠITY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878817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686800" cy="84124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SPOLEČNĚ SI VŠE ZKONTROLUJEME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1916832"/>
            <a:ext cx="10599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PENÁL</a:t>
            </a:r>
          </a:p>
          <a:p>
            <a:r>
              <a:rPr lang="cs-CZ" sz="2400" b="1" i="1" dirty="0" smtClean="0"/>
              <a:t>     3 </a:t>
            </a:r>
            <a:endParaRPr lang="cs-CZ" sz="24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1844824"/>
            <a:ext cx="15392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UČEBNICE</a:t>
            </a:r>
          </a:p>
          <a:p>
            <a:r>
              <a:rPr lang="cs-CZ" sz="2400" b="1" i="1" dirty="0" smtClean="0"/>
              <a:t>         6</a:t>
            </a:r>
            <a:endParaRPr lang="cs-CZ" sz="2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4221088"/>
            <a:ext cx="16015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PASTELKY</a:t>
            </a:r>
          </a:p>
          <a:p>
            <a:r>
              <a:rPr lang="cs-CZ" sz="2400" b="1" i="1" dirty="0" smtClean="0"/>
              <a:t>        2</a:t>
            </a:r>
            <a:endParaRPr lang="cs-CZ" sz="24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3861048"/>
            <a:ext cx="1051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TUŽKA</a:t>
            </a:r>
          </a:p>
          <a:p>
            <a:r>
              <a:rPr lang="cs-CZ" sz="2400" b="1" i="1" dirty="0" smtClean="0"/>
              <a:t>      5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2780928"/>
            <a:ext cx="9989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GUMA</a:t>
            </a:r>
          </a:p>
          <a:p>
            <a:r>
              <a:rPr lang="cs-CZ" sz="2400" b="1" i="1" dirty="0" smtClean="0"/>
              <a:t>     1</a:t>
            </a:r>
            <a:endParaRPr lang="cs-CZ" sz="24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284984"/>
            <a:ext cx="11065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SEŠITY</a:t>
            </a:r>
          </a:p>
          <a:p>
            <a:r>
              <a:rPr lang="cs-CZ" sz="2400" b="1" i="1" dirty="0" smtClean="0"/>
              <a:t>      4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387881773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/>
          <a:lstStyle/>
          <a:p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91680" y="1700808"/>
            <a:ext cx="49685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 1    GUMA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2    PASTELKY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3    PENÁL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4    SEŠITY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5    TUŽKA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6    UČEBNICE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83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Seřaď názvy školních potřeb podle abecedy POMOCÍ ČÍSEL 1-6</vt:lpstr>
      <vt:lpstr>SPOLEČNĚ SI VŠE ZKONTROLUJEME</vt:lpstr>
      <vt:lpstr>       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19</cp:revision>
  <dcterms:created xsi:type="dcterms:W3CDTF">2011-10-17T07:39:00Z</dcterms:created>
  <dcterms:modified xsi:type="dcterms:W3CDTF">2012-01-24T17:37:54Z</dcterms:modified>
</cp:coreProperties>
</file>