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6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_INOVACE_18_Vodík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Vodík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smtClean="0"/>
            <a:t>: Mgr</a:t>
          </a:r>
          <a:r>
            <a:rPr lang="cs-CZ" sz="1400" kern="1200" dirty="0" smtClean="0"/>
            <a:t>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_INOVACE_18_Vodík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Vodík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138533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227075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</a:t>
                      </a:r>
                      <a:r>
                        <a:rPr lang="cs-CZ" baseline="0" smtClean="0"/>
                        <a:t>i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řeší písemně uvedené úkoly.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rgbClr val="00B0F0"/>
                </a:solidFill>
              </a:rPr>
              <a:t>z</a:t>
            </a:r>
            <a:r>
              <a:rPr lang="cs-CZ" sz="2800" dirty="0" smtClean="0">
                <a:solidFill>
                  <a:srgbClr val="00B0F0"/>
                </a:solidFill>
              </a:rPr>
              <a:t>adání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64704"/>
            <a:ext cx="8003232" cy="380588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Uveď vlastnosti vodíku.</a:t>
            </a:r>
          </a:p>
          <a:p>
            <a:pPr marL="0" indent="0">
              <a:buNone/>
            </a:pPr>
            <a:r>
              <a:rPr lang="cs-CZ" dirty="0" smtClean="0"/>
              <a:t>2) V jakých podobě se vodík na Zemi    vyskytuje ?</a:t>
            </a:r>
          </a:p>
          <a:p>
            <a:pPr marL="0" indent="0">
              <a:buNone/>
            </a:pPr>
            <a:r>
              <a:rPr lang="cs-CZ" dirty="0" smtClean="0"/>
              <a:t>3) K čemu se vodík užívá?</a:t>
            </a:r>
          </a:p>
          <a:p>
            <a:pPr marL="0" indent="0">
              <a:buNone/>
            </a:pPr>
            <a:r>
              <a:rPr lang="cs-CZ" dirty="0" smtClean="0"/>
              <a:t>4) Jak se dá získat vodík?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509120"/>
            <a:ext cx="6457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5) Jak se označují nádoby s vodíkem?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76672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68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7377" y="687179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2221" y="1772816"/>
            <a:ext cx="778419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bezbarvý plyn bez chuti a zápachu, velmi reaktivní, lehčí než vzduch, ve </a:t>
            </a:r>
            <a:r>
              <a:rPr lang="cs-CZ" sz="2400" dirty="0">
                <a:solidFill>
                  <a:srgbClr val="FF0000"/>
                </a:solidFill>
              </a:rPr>
              <a:t>směsi se vzduchem tvoří třaskavou směs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3086" y="2559397"/>
            <a:ext cx="7261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2)  v podobě dvouatomových molekul a ve sloučeninách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1" y="3140968"/>
            <a:ext cx="81877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3) </a:t>
            </a:r>
            <a:r>
              <a:rPr lang="cs-CZ" sz="2400" dirty="0">
                <a:solidFill>
                  <a:srgbClr val="FF0000"/>
                </a:solidFill>
              </a:rPr>
              <a:t> k</a:t>
            </a:r>
            <a:r>
              <a:rPr lang="cs-CZ" sz="2400" dirty="0" smtClean="0">
                <a:solidFill>
                  <a:srgbClr val="FF0000"/>
                </a:solidFill>
              </a:rPr>
              <a:t>e ztužování tuků, jako palivo do raketových motorů,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jako palivo pro automobily, k plnění meteorologických balónů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4394720"/>
            <a:ext cx="7496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5)  červeným  pruhem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3269" y="3933056"/>
            <a:ext cx="8152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4)  vodík se získává elektrolýzou vody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548680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3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466</TotalTime>
  <Words>211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zadání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74</cp:revision>
  <dcterms:created xsi:type="dcterms:W3CDTF">2011-08-21T15:31:45Z</dcterms:created>
  <dcterms:modified xsi:type="dcterms:W3CDTF">2011-12-31T16:43:47Z</dcterms:modified>
</cp:coreProperties>
</file>