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70" r:id="rId3"/>
    <p:sldId id="268" r:id="rId4"/>
    <p:sldId id="257" r:id="rId5"/>
    <p:sldId id="258" r:id="rId6"/>
    <p:sldId id="259" r:id="rId7"/>
    <p:sldId id="260" r:id="rId8"/>
    <p:sldId id="261" r:id="rId9"/>
    <p:sldId id="262" r:id="rId10"/>
    <p:sldId id="27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B40C7-3DB6-4C58-9E1C-776436D12A0F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782B8-3E53-4A20-9FC8-7380EB9C50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038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amera.wav"/>
          </p:stSnd>
        </p:sndAc>
      </p:transition>
    </mc:Choice>
    <mc:Fallback xmlns="">
      <p:transition spd="slow">
        <p:sndAc>
          <p:stSnd>
            <p:snd r:embed="rId3" name="camera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B40C7-3DB6-4C58-9E1C-776436D12A0F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782B8-3E53-4A20-9FC8-7380EB9C50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8465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amera.wav"/>
          </p:stSnd>
        </p:sndAc>
      </p:transition>
    </mc:Choice>
    <mc:Fallback xmlns="">
      <p:transition spd="slow">
        <p:sndAc>
          <p:stSnd>
            <p:snd r:embed="rId3" name="camera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B40C7-3DB6-4C58-9E1C-776436D12A0F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782B8-3E53-4A20-9FC8-7380EB9C50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2419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amera.wav"/>
          </p:stSnd>
        </p:sndAc>
      </p:transition>
    </mc:Choice>
    <mc:Fallback xmlns="">
      <p:transition spd="slow">
        <p:sndAc>
          <p:stSnd>
            <p:snd r:embed="rId3" name="camera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B40C7-3DB6-4C58-9E1C-776436D12A0F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782B8-3E53-4A20-9FC8-7380EB9C50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840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amera.wav"/>
          </p:stSnd>
        </p:sndAc>
      </p:transition>
    </mc:Choice>
    <mc:Fallback xmlns="">
      <p:transition spd="slow">
        <p:sndAc>
          <p:stSnd>
            <p:snd r:embed="rId3" name="camera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B40C7-3DB6-4C58-9E1C-776436D12A0F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782B8-3E53-4A20-9FC8-7380EB9C50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0992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amera.wav"/>
          </p:stSnd>
        </p:sndAc>
      </p:transition>
    </mc:Choice>
    <mc:Fallback xmlns="">
      <p:transition spd="slow">
        <p:sndAc>
          <p:stSnd>
            <p:snd r:embed="rId3" name="camera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B40C7-3DB6-4C58-9E1C-776436D12A0F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782B8-3E53-4A20-9FC8-7380EB9C50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8285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amera.wav"/>
          </p:stSnd>
        </p:sndAc>
      </p:transition>
    </mc:Choice>
    <mc:Fallback xmlns="">
      <p:transition spd="slow">
        <p:sndAc>
          <p:stSnd>
            <p:snd r:embed="rId3" name="camera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B40C7-3DB6-4C58-9E1C-776436D12A0F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782B8-3E53-4A20-9FC8-7380EB9C50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876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amera.wav"/>
          </p:stSnd>
        </p:sndAc>
      </p:transition>
    </mc:Choice>
    <mc:Fallback xmlns="">
      <p:transition spd="slow">
        <p:sndAc>
          <p:stSnd>
            <p:snd r:embed="rId3" name="camera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B40C7-3DB6-4C58-9E1C-776436D12A0F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782B8-3E53-4A20-9FC8-7380EB9C50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4594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amera.wav"/>
          </p:stSnd>
        </p:sndAc>
      </p:transition>
    </mc:Choice>
    <mc:Fallback xmlns="">
      <p:transition spd="slow">
        <p:sndAc>
          <p:stSnd>
            <p:snd r:embed="rId3" name="camera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B40C7-3DB6-4C58-9E1C-776436D12A0F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782B8-3E53-4A20-9FC8-7380EB9C50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9081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amera.wav"/>
          </p:stSnd>
        </p:sndAc>
      </p:transition>
    </mc:Choice>
    <mc:Fallback xmlns="">
      <p:transition spd="slow">
        <p:sndAc>
          <p:stSnd>
            <p:snd r:embed="rId3" name="camera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B40C7-3DB6-4C58-9E1C-776436D12A0F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782B8-3E53-4A20-9FC8-7380EB9C50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8781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amera.wav"/>
          </p:stSnd>
        </p:sndAc>
      </p:transition>
    </mc:Choice>
    <mc:Fallback xmlns="">
      <p:transition spd="slow">
        <p:sndAc>
          <p:stSnd>
            <p:snd r:embed="rId3" name="camera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AB40C7-3DB6-4C58-9E1C-776436D12A0F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782B8-3E53-4A20-9FC8-7380EB9C50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9648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" name="camera.wav"/>
          </p:stSnd>
        </p:sndAc>
      </p:transition>
    </mc:Choice>
    <mc:Fallback xmlns="">
      <p:transition spd="slow">
        <p:sndAc>
          <p:stSnd>
            <p:snd r:embed="rId3" name="camera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AB40C7-3DB6-4C58-9E1C-776436D12A0F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782B8-3E53-4A20-9FC8-7380EB9C50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01867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13" name="camera.wav"/>
          </p:stSnd>
        </p:sndAc>
      </p:transition>
    </mc:Choice>
    <mc:Fallback xmlns="">
      <p:transition spd="slow">
        <p:sndAc>
          <p:stSnd>
            <p:snd r:embed="rId14" name="camera.wav"/>
          </p:stSnd>
        </p:sndAc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hyperlink" Target="http://www.o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smtClean="0"/>
              <a:t>VY_32_INOVACE_06A_O MNĚ – ABOUT ME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6122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226370"/>
          </a:xfrm>
        </p:spPr>
        <p:txBody>
          <a:bodyPr/>
          <a:lstStyle/>
          <a:p>
            <a:r>
              <a:rPr lang="cs-CZ" dirty="0" smtClean="0"/>
              <a:t>Hra - předveď</a:t>
            </a:r>
            <a:endParaRPr lang="cs-CZ" dirty="0"/>
          </a:p>
        </p:txBody>
      </p:sp>
      <p:pic>
        <p:nvPicPr>
          <p:cNvPr id="1026" name="Picture 2" descr="C:\Users\Míková\AppData\Local\Microsoft\Windows\Temporary Internet Files\Content.IE5\YKBBHCFX\MC900446550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2240" y="2981700"/>
            <a:ext cx="1639519" cy="1762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0919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amera.wav"/>
          </p:stSnd>
        </p:sndAc>
      </p:transition>
    </mc:Choice>
    <mc:Fallback xmlns="">
      <p:transition spd="slow"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err="1" smtClean="0">
                <a:solidFill>
                  <a:srgbClr val="FFFF00"/>
                </a:solidFill>
              </a:rPr>
              <a:t>Watch</a:t>
            </a:r>
            <a:r>
              <a:rPr lang="cs-CZ" sz="8000" dirty="0" smtClean="0">
                <a:solidFill>
                  <a:srgbClr val="FFFF00"/>
                </a:solidFill>
              </a:rPr>
              <a:t> </a:t>
            </a:r>
            <a:r>
              <a:rPr lang="cs-CZ" sz="8000" dirty="0" err="1" smtClean="0">
                <a:solidFill>
                  <a:srgbClr val="FFFF00"/>
                </a:solidFill>
              </a:rPr>
              <a:t>me</a:t>
            </a:r>
            <a:r>
              <a:rPr lang="cs-CZ" sz="8000" dirty="0" smtClean="0">
                <a:solidFill>
                  <a:srgbClr val="FFFF00"/>
                </a:solidFill>
              </a:rPr>
              <a:t>!</a:t>
            </a:r>
            <a:endParaRPr lang="cs-CZ" sz="80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pPr marL="0" indent="0">
              <a:buNone/>
            </a:pPr>
            <a:r>
              <a:rPr lang="cs-CZ" sz="6000" dirty="0" err="1" smtClean="0"/>
              <a:t>Let´s</a:t>
            </a:r>
            <a:r>
              <a:rPr lang="cs-CZ" sz="6000" dirty="0" smtClean="0"/>
              <a:t>  play a game!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505531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amera.wav"/>
          </p:stSnd>
        </p:sndAc>
      </p:transition>
    </mc:Choice>
    <mc:Fallback xmlns="">
      <p:transition spd="slow"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>
                <a:solidFill>
                  <a:srgbClr val="FFFF00"/>
                </a:solidFill>
              </a:rPr>
              <a:t>Mime!!!</a:t>
            </a:r>
            <a:endParaRPr lang="cs-CZ" sz="80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r>
              <a:rPr lang="cs-CZ" sz="6000" dirty="0" err="1" smtClean="0"/>
              <a:t>Stand</a:t>
            </a:r>
            <a:r>
              <a:rPr lang="cs-CZ" sz="6000" dirty="0" smtClean="0"/>
              <a:t> up!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139157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amera.wav"/>
          </p:stSnd>
        </p:sndAc>
      </p:transition>
    </mc:Choice>
    <mc:Fallback xmlns="">
      <p:transition spd="slow"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>
                <a:solidFill>
                  <a:srgbClr val="FFFF00"/>
                </a:solidFill>
              </a:rPr>
              <a:t>Mime!!!</a:t>
            </a:r>
            <a:endParaRPr lang="cs-CZ" sz="80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r>
              <a:rPr lang="cs-CZ" sz="6000" dirty="0" err="1" smtClean="0"/>
              <a:t>Strech</a:t>
            </a:r>
            <a:r>
              <a:rPr lang="cs-CZ" sz="6000" dirty="0" smtClean="0"/>
              <a:t>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904970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amera.wav"/>
          </p:stSnd>
        </p:sndAc>
      </p:transition>
    </mc:Choice>
    <mc:Fallback xmlns="">
      <p:transition spd="slow"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>
                <a:solidFill>
                  <a:srgbClr val="FFFF00"/>
                </a:solidFill>
              </a:rPr>
              <a:t>Mime!!!</a:t>
            </a:r>
            <a:endParaRPr lang="cs-CZ" sz="80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r>
              <a:rPr lang="cs-CZ" sz="6000" dirty="0" err="1" smtClean="0"/>
              <a:t>Stand</a:t>
            </a:r>
            <a:r>
              <a:rPr lang="cs-CZ" sz="6000" dirty="0" smtClean="0"/>
              <a:t> </a:t>
            </a:r>
            <a:r>
              <a:rPr lang="cs-CZ" sz="6000" dirty="0" err="1" smtClean="0"/>
              <a:t>back</a:t>
            </a:r>
            <a:r>
              <a:rPr lang="cs-CZ" sz="6000" dirty="0" smtClean="0"/>
              <a:t> to </a:t>
            </a:r>
            <a:r>
              <a:rPr lang="cs-CZ" sz="6000" dirty="0" err="1" smtClean="0"/>
              <a:t>back</a:t>
            </a:r>
            <a:r>
              <a:rPr lang="cs-CZ" sz="6000" dirty="0" smtClean="0"/>
              <a:t>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904970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amera.wav"/>
          </p:stSnd>
        </p:sndAc>
      </p:transition>
    </mc:Choice>
    <mc:Fallback xmlns="">
      <p:transition spd="slow"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>
                <a:solidFill>
                  <a:srgbClr val="FFFF00"/>
                </a:solidFill>
              </a:rPr>
              <a:t>Mime!!!</a:t>
            </a:r>
            <a:endParaRPr lang="cs-CZ" sz="80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r>
              <a:rPr lang="cs-CZ" sz="6000" dirty="0" err="1" smtClean="0"/>
              <a:t>Stand</a:t>
            </a:r>
            <a:r>
              <a:rPr lang="cs-CZ" sz="6000" dirty="0" smtClean="0"/>
              <a:t> nose to nose!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505531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amera.wav"/>
          </p:stSnd>
        </p:sndAc>
      </p:transition>
    </mc:Choice>
    <mc:Fallback xmlns="">
      <p:transition spd="slow"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>
                <a:solidFill>
                  <a:srgbClr val="FFFF00"/>
                </a:solidFill>
              </a:rPr>
              <a:t>Mime!!!</a:t>
            </a:r>
            <a:endParaRPr lang="cs-CZ" sz="80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r>
              <a:rPr lang="cs-CZ" sz="6000" dirty="0" err="1" smtClean="0"/>
              <a:t>Stand</a:t>
            </a:r>
            <a:r>
              <a:rPr lang="cs-CZ" sz="6000" dirty="0" smtClean="0"/>
              <a:t> </a:t>
            </a:r>
            <a:r>
              <a:rPr lang="cs-CZ" sz="6000" dirty="0" err="1" smtClean="0"/>
              <a:t>arm</a:t>
            </a:r>
            <a:r>
              <a:rPr lang="cs-CZ" sz="6000" dirty="0" smtClean="0"/>
              <a:t> in </a:t>
            </a:r>
            <a:r>
              <a:rPr lang="cs-CZ" sz="6000" dirty="0" err="1" smtClean="0"/>
              <a:t>arm</a:t>
            </a:r>
            <a:r>
              <a:rPr lang="cs-CZ" sz="6000" dirty="0" smtClean="0"/>
              <a:t>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505531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amera.wav"/>
          </p:stSnd>
        </p:sndAc>
      </p:transition>
    </mc:Choice>
    <mc:Fallback xmlns="">
      <p:transition spd="slow"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>
                <a:solidFill>
                  <a:srgbClr val="FFFF00"/>
                </a:solidFill>
              </a:rPr>
              <a:t>Mime!!!</a:t>
            </a:r>
            <a:endParaRPr lang="cs-CZ" sz="80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r>
              <a:rPr lang="cs-CZ" sz="6000" dirty="0" err="1" smtClean="0"/>
              <a:t>Clap</a:t>
            </a:r>
            <a:r>
              <a:rPr lang="cs-CZ" sz="6000" dirty="0" smtClean="0"/>
              <a:t> </a:t>
            </a:r>
            <a:r>
              <a:rPr lang="cs-CZ" sz="6000" dirty="0" err="1" smtClean="0"/>
              <a:t>your</a:t>
            </a:r>
            <a:r>
              <a:rPr lang="cs-CZ" sz="6000" dirty="0" smtClean="0"/>
              <a:t> </a:t>
            </a:r>
            <a:r>
              <a:rPr lang="cs-CZ" sz="6000" dirty="0" err="1" smtClean="0"/>
              <a:t>hands</a:t>
            </a:r>
            <a:r>
              <a:rPr lang="cs-CZ" sz="6000" dirty="0" smtClean="0"/>
              <a:t>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505531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camera.wav"/>
          </p:stSnd>
        </p:sndAc>
      </p:transition>
    </mc:Choice>
    <mc:Fallback xmlns="">
      <p:transition spd="slow"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4237080"/>
          </a:xfrm>
        </p:spPr>
        <p:txBody>
          <a:bodyPr>
            <a:normAutofit/>
          </a:bodyPr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2"/>
              </a:rPr>
              <a:t>www.ofice.microsoft.com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Users\Míková\AppData\Local\Microsoft\Windows\Temporary Internet Files\Content.IE5\3IVVUINI\MC9003554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573016"/>
            <a:ext cx="1123798" cy="1852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603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2">
      <a:dk1>
        <a:sysClr val="windowText" lastClr="000000"/>
      </a:dk1>
      <a:lt1>
        <a:srgbClr val="11B2EB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64</Words>
  <Application>Microsoft Office PowerPoint</Application>
  <PresentationFormat>Předvádění na obrazovce (4:3)</PresentationFormat>
  <Paragraphs>18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VY_32_INOVACE_06A_O MNĚ – ABOUT ME</vt:lpstr>
      <vt:lpstr>Hra - předveď</vt:lpstr>
      <vt:lpstr>Watch me!</vt:lpstr>
      <vt:lpstr>Mime!!!</vt:lpstr>
      <vt:lpstr>Mime!!!</vt:lpstr>
      <vt:lpstr>Mime!!!</vt:lpstr>
      <vt:lpstr>Mime!!!</vt:lpstr>
      <vt:lpstr>Mime!!!</vt:lpstr>
      <vt:lpstr>Mime!!!</vt:lpstr>
      <vt:lpstr>Ilustrace: www.ofice.microsoft.com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Mime!!!</dc:title>
  <dc:creator>Míková</dc:creator>
  <cp:lastModifiedBy>Míková</cp:lastModifiedBy>
  <cp:revision>11</cp:revision>
  <dcterms:created xsi:type="dcterms:W3CDTF">2011-01-10T19:05:28Z</dcterms:created>
  <dcterms:modified xsi:type="dcterms:W3CDTF">2012-03-10T14:41:25Z</dcterms:modified>
</cp:coreProperties>
</file>