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5"/>
  </p:notesMasterIdLst>
  <p:sldIdLst>
    <p:sldId id="256" r:id="rId2"/>
    <p:sldId id="259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NÁZEV:VY_32_INOVACE_03_Přírodopis </a:t>
          </a:r>
          <a:r>
            <a:rPr lang="cs-CZ" sz="2000" dirty="0" smtClean="0"/>
            <a:t>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Risk- mechorosty, kapraďorosty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NÁZEV:VY_32_INOVACE_03_Přírodopis </a:t>
          </a:r>
          <a:r>
            <a:rPr lang="cs-CZ" sz="2000" kern="1200" dirty="0" smtClean="0"/>
            <a:t>6. ročník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Risk- mechorosty, kapraďorosty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80000"/>
                <a:satMod val="300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22.xml"/><Relationship Id="rId18" Type="http://schemas.openxmlformats.org/officeDocument/2006/relationships/slide" Target="slide15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12" Type="http://schemas.openxmlformats.org/officeDocument/2006/relationships/slide" Target="slide21.xml"/><Relationship Id="rId17" Type="http://schemas.openxmlformats.org/officeDocument/2006/relationships/slide" Target="slide14.xml"/><Relationship Id="rId2" Type="http://schemas.openxmlformats.org/officeDocument/2006/relationships/slide" Target="slide5.xml"/><Relationship Id="rId16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20.xml"/><Relationship Id="rId5" Type="http://schemas.openxmlformats.org/officeDocument/2006/relationships/slide" Target="slide9.xml"/><Relationship Id="rId15" Type="http://schemas.openxmlformats.org/officeDocument/2006/relationships/slide" Target="slide12.xml"/><Relationship Id="rId10" Type="http://schemas.openxmlformats.org/officeDocument/2006/relationships/slide" Target="slide19.xml"/><Relationship Id="rId19" Type="http://schemas.openxmlformats.org/officeDocument/2006/relationships/slide" Target="slide16.xml"/><Relationship Id="rId4" Type="http://schemas.openxmlformats.org/officeDocument/2006/relationships/slide" Target="slide7.xml"/><Relationship Id="rId9" Type="http://schemas.openxmlformats.org/officeDocument/2006/relationships/slide" Target="slide18.xml"/><Relationship Id="rId1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lavu%C5%88_vidla%C4%8Dka" TargetMode="External"/><Relationship Id="rId2" Type="http://schemas.openxmlformats.org/officeDocument/2006/relationships/hyperlink" Target="http://cs.wikipedia.org/wiki/P%C5%99esli%C4%8Dka_roln%C3%A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Kapra%C4%8F_same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601380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Hra Risk slouží k opakování učiva –</a:t>
            </a:r>
            <a:r>
              <a:rPr lang="cs-CZ" sz="3000" dirty="0"/>
              <a:t> </a:t>
            </a:r>
            <a:r>
              <a:rPr lang="cs-CZ" sz="3000" dirty="0" smtClean="0"/>
              <a:t>mechorosty, kapradiny, přesličky, plavuně.</a:t>
            </a:r>
          </a:p>
          <a:p>
            <a:r>
              <a:rPr lang="cs-CZ" sz="3000" dirty="0" smtClean="0"/>
              <a:t>Pravidla: Žáci jsou rozděleni do 3 skupin, každá skupina si postupně vybírá otázky, pokud odpoví správně, získávají body. Vyhrává skupina s největším počtem bodů.</a:t>
            </a:r>
          </a:p>
          <a:p>
            <a:r>
              <a:rPr lang="cs-CZ" sz="3000" dirty="0" smtClean="0"/>
              <a:t>Po kliknutí na vybrané pole s body se zobrazí otázka, na kterou žáci odpoví, po odpovědi, učitel klikne na políčko odpověď a zobrazí se správná odpověď na otázku. Na hrací pole s nabídkou otázek se učitel dostane kliknutím na šipku zpět.</a:t>
            </a:r>
          </a:p>
          <a:p>
            <a:r>
              <a:rPr lang="cs-CZ" sz="3000" dirty="0" smtClean="0"/>
              <a:t>Pole s body, které už bylo </a:t>
            </a:r>
            <a:r>
              <a:rPr lang="cs-CZ" sz="3000" dirty="0" smtClean="0"/>
              <a:t>vybráno, </a:t>
            </a:r>
            <a:r>
              <a:rPr lang="cs-CZ" sz="3000" dirty="0" smtClean="0"/>
              <a:t>se zbarví fialově.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5000" dirty="0" smtClean="0">
                <a:latin typeface="Times New Roman" pitchFamily="18" charset="0"/>
                <a:cs typeface="Times New Roman" pitchFamily="18" charset="0"/>
              </a:rPr>
              <a:t>Risk</a:t>
            </a:r>
            <a:endParaRPr lang="cs-CZ" sz="25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28596" y="357166"/>
            <a:ext cx="2643206" cy="17859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28596" y="2500306"/>
            <a:ext cx="2643206" cy="185738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28596" y="4714884"/>
            <a:ext cx="2643206" cy="1857388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28596" y="993472"/>
            <a:ext cx="25360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cap="all" dirty="0" smtClean="0"/>
              <a:t>mechorosty</a:t>
            </a:r>
            <a:endParaRPr lang="cs-CZ" sz="3200" cap="all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3136612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KAPRADINY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9331" y="5351190"/>
            <a:ext cx="23217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cap="all" dirty="0" smtClean="0"/>
              <a:t>PŘESLIČKY</a:t>
            </a:r>
          </a:p>
          <a:p>
            <a:pPr algn="ctr"/>
            <a:r>
              <a:rPr lang="cs-CZ" sz="3200" cap="all" dirty="0" smtClean="0"/>
              <a:t>PLAVUNĚ</a:t>
            </a:r>
            <a:endParaRPr lang="cs-CZ" sz="3200" cap="all" dirty="0"/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3214678" y="493953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2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14678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3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143504" y="500042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4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5" name="Zaoblený obdélník 14">
            <a:hlinkClick r:id="rId5" action="ppaction://hlinksldjump"/>
          </p:cNvPr>
          <p:cNvSpPr/>
          <p:nvPr/>
        </p:nvSpPr>
        <p:spPr>
          <a:xfrm>
            <a:off x="7143768" y="500042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5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6" name="Zaoblený obdélník 15">
            <a:hlinkClick r:id="rId6" action="ppaction://hlinksldjump"/>
          </p:cNvPr>
          <p:cNvSpPr/>
          <p:nvPr/>
        </p:nvSpPr>
        <p:spPr>
          <a:xfrm>
            <a:off x="5143504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6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43768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7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14678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8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14678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9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143504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0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143504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1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143768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2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143768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3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214678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4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14678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5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43504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6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143504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7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Zaoblený obdélník 27">
            <a:hlinkClick r:id="rId12" action="ppaction://hlinksldjump"/>
          </p:cNvPr>
          <p:cNvSpPr/>
          <p:nvPr/>
        </p:nvSpPr>
        <p:spPr>
          <a:xfrm>
            <a:off x="7143768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8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143768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9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Na které 2 třídy se rozdělují mechorosty?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Játrovky</a:t>
            </a:r>
          </a:p>
          <a:p>
            <a:r>
              <a:rPr lang="cs-CZ" sz="4800" dirty="0" smtClean="0"/>
              <a:t>Mechy</a:t>
            </a:r>
          </a:p>
          <a:p>
            <a:endParaRPr lang="cs-CZ" sz="4800" dirty="0"/>
          </a:p>
        </p:txBody>
      </p:sp>
      <p:sp>
        <p:nvSpPr>
          <p:cNvPr id="8" name="Šipka doprava 7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Jaké je využití rašeliny?</a:t>
            </a:r>
            <a:endParaRPr lang="cs-CZ" sz="4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 zahradnictví- zlehčování půd</a:t>
            </a:r>
          </a:p>
          <a:p>
            <a:r>
              <a:rPr lang="cs-CZ" sz="4800" dirty="0" smtClean="0"/>
              <a:t>K léčebným účelům</a:t>
            </a:r>
            <a:endParaRPr lang="cs-CZ" sz="4800" dirty="0"/>
          </a:p>
        </p:txBody>
      </p:sp>
      <p:sp>
        <p:nvSpPr>
          <p:cNvPr id="7" name="Šipka doprava 6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Vyjmenuj alespoň 2 zástupce mechů.</a:t>
            </a:r>
            <a:endParaRPr lang="cs-CZ" sz="4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Bělomech sivý </a:t>
            </a:r>
          </a:p>
          <a:p>
            <a:pPr algn="ctr"/>
            <a:r>
              <a:rPr lang="cs-CZ" sz="4800" dirty="0" smtClean="0"/>
              <a:t>Rašeliník </a:t>
            </a:r>
          </a:p>
          <a:p>
            <a:pPr algn="ctr"/>
            <a:r>
              <a:rPr lang="cs-CZ" sz="4800" dirty="0" smtClean="0"/>
              <a:t>Ploník ztenčený…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Vyjmenuj zástupce játrovek.</a:t>
            </a:r>
            <a:endParaRPr lang="cs-CZ" sz="4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07025" y="3727633"/>
            <a:ext cx="70008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Porostnice mnohotvárná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Stručně popiš rozmnožování mechů.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717553"/>
            <a:ext cx="90364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 výtrusů vyklíčí prvoklíček, z něho vyrůstají mechové rostlinky, každá rostlinka nese pohlavní orgány- pelatky (samčí) nebo zárodečníky (samičí), dojde </a:t>
            </a:r>
            <a:r>
              <a:rPr lang="cs-CZ" sz="3200" dirty="0" smtClean="0"/>
              <a:t>                   k </a:t>
            </a:r>
            <a:r>
              <a:rPr lang="cs-CZ" sz="3200" dirty="0" smtClean="0"/>
              <a:t>splynutí samčí a samičí </a:t>
            </a:r>
            <a:r>
              <a:rPr lang="cs-CZ" sz="3200" dirty="0" err="1" smtClean="0"/>
              <a:t>pohl</a:t>
            </a:r>
            <a:r>
              <a:rPr lang="cs-CZ" sz="3200" dirty="0" smtClean="0"/>
              <a:t>. </a:t>
            </a:r>
            <a:r>
              <a:rPr lang="cs-CZ" sz="3200" dirty="0"/>
              <a:t>b</a:t>
            </a:r>
            <a:r>
              <a:rPr lang="cs-CZ" sz="3200" dirty="0" smtClean="0"/>
              <a:t>uňky, z oplozeného vajíčka vznikne štět s tobolkou, v tobolce dozrávají výtrusy, tobolka se otevře a vypadnou výtrusy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Co je to rodozměna?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1" y="3071810"/>
            <a:ext cx="73938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Střídání pohlavního </a:t>
            </a:r>
            <a:r>
              <a:rPr lang="cs-CZ" sz="4800" dirty="0" smtClean="0"/>
              <a:t>                          a </a:t>
            </a:r>
            <a:r>
              <a:rPr lang="cs-CZ" sz="4800" dirty="0" smtClean="0"/>
              <a:t>nepohlavního rozmnožování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Proč jsou </a:t>
            </a:r>
            <a:r>
              <a:rPr lang="cs-CZ" b="1" dirty="0"/>
              <a:t>plavuně chráněny zákonem?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7600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Jsou ohrožené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Jak se liší dnešní plavuně </a:t>
            </a:r>
            <a:r>
              <a:rPr lang="cs-CZ" b="1" dirty="0" smtClean="0"/>
              <a:t>                              od </a:t>
            </a:r>
            <a:r>
              <a:rPr lang="cs-CZ" b="1" dirty="0"/>
              <a:t>prvohorních </a:t>
            </a:r>
            <a:r>
              <a:rPr lang="cs-CZ" b="1" dirty="0" smtClean="0"/>
              <a:t>plavuní?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472" y="3071810"/>
            <a:ext cx="81769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V prvohorách to byly rostliny stromovitého vzrůstu, dnes jsou to drobné byliny.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Jaká je funkce letní lodyhy přesliček?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84650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fotosyntéza 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Jaká je funkce </a:t>
            </a:r>
            <a:r>
              <a:rPr lang="cs-CZ" b="1" dirty="0" smtClean="0"/>
              <a:t>jarní </a:t>
            </a:r>
            <a:r>
              <a:rPr lang="cs-CZ" b="1" dirty="0"/>
              <a:t>lodyhy </a:t>
            </a:r>
            <a:r>
              <a:rPr lang="cs-CZ" b="1" dirty="0" smtClean="0"/>
              <a:t>přesliček?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4864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rozmnožování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Jak se nazývá rostlina na obrázcích?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5373216"/>
            <a:ext cx="57287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Přeslička rolní</a:t>
            </a:r>
          </a:p>
          <a:p>
            <a:pPr algn="ctr"/>
            <a:r>
              <a:rPr lang="cs-CZ" sz="4800" dirty="0" smtClean="0"/>
              <a:t> </a:t>
            </a:r>
            <a:endParaRPr lang="cs-CZ" sz="4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28973"/>
            <a:ext cx="1811337" cy="3614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9375" y="1586706"/>
            <a:ext cx="5254625" cy="336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24328" y="51571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34865" y="627437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se nazývá rostlina na obrázku?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30003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Plavuň vidlačka</a:t>
            </a:r>
            <a:endParaRPr lang="cs-CZ" sz="4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340768"/>
            <a:ext cx="4969360" cy="4159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51920" y="550070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Pojmenuj označené části kapradiny?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212976"/>
            <a:ext cx="483032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 List</a:t>
            </a:r>
          </a:p>
          <a:p>
            <a:r>
              <a:rPr lang="cs-CZ" sz="4000" dirty="0" smtClean="0"/>
              <a:t>2. Mladý stočený list</a:t>
            </a:r>
          </a:p>
          <a:p>
            <a:r>
              <a:rPr lang="cs-CZ" sz="4000" dirty="0" smtClean="0"/>
              <a:t>3. Oddenek</a:t>
            </a:r>
          </a:p>
          <a:p>
            <a:r>
              <a:rPr lang="cs-CZ" sz="4000" dirty="0" smtClean="0"/>
              <a:t>4. Výtrusnice</a:t>
            </a:r>
            <a:endParaRPr lang="cs-CZ" sz="40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1844" y="1168774"/>
            <a:ext cx="3340892" cy="4331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V="1">
            <a:off x="6178263" y="4607727"/>
            <a:ext cx="455029" cy="1341553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508376" y="2564904"/>
            <a:ext cx="910058" cy="0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508376" y="1583391"/>
            <a:ext cx="1669887" cy="0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716016" y="4782636"/>
            <a:ext cx="1007218" cy="0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995936" y="1321781"/>
            <a:ext cx="512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44516" y="4607727"/>
            <a:ext cx="512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44516" y="2303294"/>
            <a:ext cx="512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93337" y="5949280"/>
            <a:ext cx="512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81844" y="550070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472518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Jak vznikalo černé uhlí?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071810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Kapraďorosty po uhynutí padaly do bahna a za nepřístupu vzduchu uhelnatěly.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Díky kterému orgánu jsou kapradiny vytrvalé rostliny?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4360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oddenku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Pojmenuj označené útvary </a:t>
            </a:r>
            <a:r>
              <a:rPr lang="cs-CZ" b="1" dirty="0" smtClean="0"/>
              <a:t>                            na </a:t>
            </a:r>
            <a:r>
              <a:rPr lang="cs-CZ" b="1" dirty="0" smtClean="0"/>
              <a:t>obrázku.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4153" y="5687485"/>
            <a:ext cx="47264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Výtrusné kupky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236296" y="520125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369335"/>
            <a:ext cx="4349591" cy="3815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4355976" y="2250273"/>
            <a:ext cx="910058" cy="314631"/>
          </a:xfrm>
          <a:prstGeom prst="straightConnector1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Vyjmenuj alespoň </a:t>
            </a:r>
            <a:r>
              <a:rPr lang="cs-CZ" b="1" dirty="0" smtClean="0"/>
              <a:t>3 </a:t>
            </a:r>
            <a:r>
              <a:rPr lang="cs-CZ" b="1" dirty="0"/>
              <a:t>zástupce k</a:t>
            </a:r>
            <a:r>
              <a:rPr lang="cs-CZ" b="1" dirty="0" smtClean="0"/>
              <a:t>apradin.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730079"/>
            <a:ext cx="61436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Kapraď samec</a:t>
            </a:r>
          </a:p>
          <a:p>
            <a:pPr algn="ctr"/>
            <a:r>
              <a:rPr lang="cs-CZ" sz="4400" dirty="0" smtClean="0"/>
              <a:t>Hasivka orličí</a:t>
            </a:r>
          </a:p>
          <a:p>
            <a:pPr algn="ctr"/>
            <a:r>
              <a:rPr lang="cs-CZ" sz="4400" dirty="0" smtClean="0"/>
              <a:t>Papratka samičí</a:t>
            </a:r>
          </a:p>
          <a:p>
            <a:pPr algn="ctr"/>
            <a:r>
              <a:rPr lang="cs-CZ" sz="4400" dirty="0" smtClean="0"/>
              <a:t>Osladič obecný</a:t>
            </a:r>
          </a:p>
          <a:p>
            <a:pPr algn="ctr"/>
            <a:r>
              <a:rPr lang="cs-CZ" sz="4400" dirty="0" smtClean="0"/>
              <a:t>Žebrovice různolistá</a:t>
            </a:r>
          </a:p>
          <a:p>
            <a:pPr algn="ctr"/>
            <a:r>
              <a:rPr lang="cs-CZ" sz="4400" dirty="0" smtClean="0"/>
              <a:t>Netík …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Popiš rozmnožování kapradin. 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1" y="3071810"/>
            <a:ext cx="73938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Po dozrání výtrusnice </a:t>
            </a:r>
            <a:r>
              <a:rPr lang="cs-CZ" sz="3600" dirty="0" smtClean="0"/>
              <a:t>praskne                        </a:t>
            </a:r>
            <a:r>
              <a:rPr lang="cs-CZ" sz="3600" dirty="0" smtClean="0"/>
              <a:t>a vypadnou z ní výtrusy, z nich vyklíčí prvoklíček a z něj se vyvíjí nová rostlinka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566124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Text: </a:t>
            </a:r>
          </a:p>
          <a:p>
            <a:r>
              <a:rPr lang="cs-CZ" dirty="0" smtClean="0"/>
              <a:t>Veškerý text byl vytvořen autorem materiálu 26.9.2012.</a:t>
            </a:r>
          </a:p>
          <a:p>
            <a:endParaRPr lang="cs-CZ" dirty="0" smtClean="0"/>
          </a:p>
          <a:p>
            <a:r>
              <a:rPr lang="cs-CZ" dirty="0" smtClean="0"/>
              <a:t>Obrázky:</a:t>
            </a:r>
          </a:p>
          <a:p>
            <a:r>
              <a:rPr lang="cs-CZ" dirty="0" smtClean="0"/>
              <a:t>Obr.1:Přeslička </a:t>
            </a:r>
            <a:r>
              <a:rPr lang="cs-CZ" dirty="0"/>
              <a:t>rolní.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 [cit. </a:t>
            </a:r>
            <a:r>
              <a:rPr lang="cs-CZ" dirty="0" smtClean="0"/>
              <a:t>2012-09-26</a:t>
            </a:r>
            <a:r>
              <a:rPr lang="cs-CZ" dirty="0"/>
              <a:t>]. Dostupné z: </a:t>
            </a:r>
            <a:r>
              <a:rPr lang="cs-CZ" dirty="0">
                <a:hlinkClick r:id="rId2"/>
              </a:rPr>
              <a:t>http://cs.wikipedia.org/wiki/P%C5%99esli%C4%8Dka_roln%C3%AD</a:t>
            </a:r>
            <a:endParaRPr lang="cs-CZ" dirty="0"/>
          </a:p>
          <a:p>
            <a:r>
              <a:rPr lang="cs-CZ" dirty="0"/>
              <a:t>Obr.2:Přeslička rolní.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 [cit. </a:t>
            </a:r>
            <a:r>
              <a:rPr lang="cs-CZ" dirty="0" smtClean="0"/>
              <a:t>2012-09-26</a:t>
            </a:r>
            <a:r>
              <a:rPr lang="cs-CZ" dirty="0"/>
              <a:t>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cs.wikipedia.org/wiki/P%C5%99esli%C4%8Dka_roln%C3%AD</a:t>
            </a:r>
            <a:endParaRPr lang="cs-CZ" dirty="0" smtClean="0"/>
          </a:p>
          <a:p>
            <a:r>
              <a:rPr lang="cs-CZ" dirty="0" smtClean="0"/>
              <a:t>Obr.3:Plavuň </a:t>
            </a:r>
            <a:r>
              <a:rPr lang="cs-CZ" dirty="0"/>
              <a:t>vidlačka.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 [cit. </a:t>
            </a:r>
            <a:r>
              <a:rPr lang="cs-CZ" dirty="0" smtClean="0"/>
              <a:t>2012-09-26</a:t>
            </a:r>
            <a:r>
              <a:rPr lang="cs-CZ" dirty="0"/>
              <a:t>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cs.wikipedia.org/wiki/Plavu%C5%88_vidla%C4%8Dka</a:t>
            </a:r>
            <a:endParaRPr lang="cs-CZ" dirty="0" smtClean="0"/>
          </a:p>
          <a:p>
            <a:r>
              <a:rPr lang="cs-CZ" dirty="0" smtClean="0"/>
              <a:t>Obr.4:Kapraď </a:t>
            </a:r>
            <a:r>
              <a:rPr lang="cs-CZ" dirty="0"/>
              <a:t>samec.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 [cit. </a:t>
            </a:r>
            <a:r>
              <a:rPr lang="cs-CZ" dirty="0" smtClean="0"/>
              <a:t>2012-09-26</a:t>
            </a:r>
            <a:r>
              <a:rPr lang="cs-CZ" dirty="0"/>
              <a:t>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cs.wikipedia.org/wiki/Kapra%C4%8F_samec</a:t>
            </a:r>
            <a:endParaRPr lang="cs-CZ" dirty="0"/>
          </a:p>
          <a:p>
            <a:r>
              <a:rPr lang="cs-CZ" dirty="0"/>
              <a:t>Obr.5:Kapraď samec.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 [cit. </a:t>
            </a:r>
            <a:r>
              <a:rPr lang="cs-CZ" dirty="0" smtClean="0"/>
              <a:t>2012-09-26</a:t>
            </a:r>
            <a:r>
              <a:rPr lang="cs-CZ" dirty="0"/>
              <a:t>]. Dostupné z: </a:t>
            </a:r>
            <a:r>
              <a:rPr lang="cs-CZ" dirty="0">
                <a:hlinkClick r:id="rId4"/>
              </a:rPr>
              <a:t>http://cs.wikipedia.org/wiki/Kapra%C4%8F_samec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1029</TotalTime>
  <Words>493</Words>
  <Application>Microsoft Office PowerPoint</Application>
  <PresentationFormat>Předvádění na obrazovce (4:3)</PresentationFormat>
  <Paragraphs>144</Paragraphs>
  <Slides>23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Anotace</vt:lpstr>
      <vt:lpstr>                              </vt:lpstr>
      <vt:lpstr>Snímek 4</vt:lpstr>
      <vt:lpstr>Na které 2 třídy se rozdělují mechorosty?</vt:lpstr>
      <vt:lpstr>Jaké je využití rašeliny?</vt:lpstr>
      <vt:lpstr>Vyjmenuj alespoň 2 zástupce mechů.</vt:lpstr>
      <vt:lpstr>Vyjmenuj zástupce játrovek.</vt:lpstr>
      <vt:lpstr>Stručně popiš rozmnožování mechů.</vt:lpstr>
      <vt:lpstr>Co je to rodozměna?</vt:lpstr>
      <vt:lpstr>Proč jsou plavuně chráněny zákonem?</vt:lpstr>
      <vt:lpstr>Jak se liší dnešní plavuně                               od prvohorních plavuní?</vt:lpstr>
      <vt:lpstr>Jaká je funkce letní lodyhy přesliček?</vt:lpstr>
      <vt:lpstr>Jaká je funkce jarní lodyhy přesliček?</vt:lpstr>
      <vt:lpstr>Jak se nazývá rostlina na obrázcích?</vt:lpstr>
      <vt:lpstr>Jak se nazývá rostlina na obrázku?</vt:lpstr>
      <vt:lpstr>Pojmenuj označené části kapradiny?</vt:lpstr>
      <vt:lpstr>Jak vznikalo černé uhlí?</vt:lpstr>
      <vt:lpstr>Díky kterému orgánu jsou kapradiny vytrvalé rostliny?</vt:lpstr>
      <vt:lpstr>Pojmenuj označené útvary                             na obrázku.</vt:lpstr>
      <vt:lpstr>Vyjmenuj alespoň 3 zástupce kapradin.</vt:lpstr>
      <vt:lpstr>Popiš rozmnožování kapradin. 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Dum</cp:lastModifiedBy>
  <cp:revision>55</cp:revision>
  <dcterms:created xsi:type="dcterms:W3CDTF">2011-06-20T10:40:08Z</dcterms:created>
  <dcterms:modified xsi:type="dcterms:W3CDTF">2013-03-01T17:05:51Z</dcterms:modified>
</cp:coreProperties>
</file>