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15"/>
  </p:notesMasterIdLst>
  <p:sldIdLst>
    <p:sldId id="256" r:id="rId2"/>
    <p:sldId id="258" r:id="rId3"/>
    <p:sldId id="265" r:id="rId4"/>
    <p:sldId id="264" r:id="rId5"/>
    <p:sldId id="267" r:id="rId6"/>
    <p:sldId id="271" r:id="rId7"/>
    <p:sldId id="266" r:id="rId8"/>
    <p:sldId id="268" r:id="rId9"/>
    <p:sldId id="269" r:id="rId10"/>
    <p:sldId id="270" r:id="rId11"/>
    <p:sldId id="272" r:id="rId12"/>
    <p:sldId id="275" r:id="rId13"/>
    <p:sldId id="263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NÁZEV:VY_32_INOVACE_04_Přírodopis </a:t>
          </a:r>
          <a:r>
            <a:rPr lang="cs-CZ" sz="2000" dirty="0" smtClean="0"/>
            <a:t>7.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Krupová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pláštěnci, bezlebeční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789" y="0"/>
          <a:ext cx="740491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organizace</a:t>
          </a:r>
          <a:endParaRPr lang="cs-CZ" sz="2000" kern="1200" dirty="0"/>
        </a:p>
      </dsp:txBody>
      <dsp:txXfrm>
        <a:off x="1255789" y="0"/>
        <a:ext cx="740491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40491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Krupová</a:t>
          </a:r>
          <a:endParaRPr lang="cs-CZ" sz="2000" kern="1200" dirty="0"/>
        </a:p>
      </dsp:txBody>
      <dsp:txXfrm>
        <a:off x="1273857" y="407634"/>
        <a:ext cx="740491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40491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NÁZEV:VY_32_INOVACE_04_Přírodopis </a:t>
          </a:r>
          <a:r>
            <a:rPr lang="cs-CZ" sz="2000" kern="1200" dirty="0" smtClean="0"/>
            <a:t>7. ročník</a:t>
          </a:r>
          <a:endParaRPr lang="cs-CZ" sz="2000" kern="1200" dirty="0"/>
        </a:p>
      </dsp:txBody>
      <dsp:txXfrm>
        <a:off x="1273857" y="815268"/>
        <a:ext cx="740491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17209" y="1224137"/>
          <a:ext cx="740491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pláštěnci, bezlebeční</a:t>
          </a:r>
          <a:endParaRPr lang="cs-CZ" sz="2000" kern="1200" dirty="0"/>
        </a:p>
      </dsp:txBody>
      <dsp:txXfrm>
        <a:off x="1217209" y="1224137"/>
        <a:ext cx="740491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40491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CZ.1.07/1.4.00/21.1262</a:t>
          </a:r>
          <a:endParaRPr lang="cs-CZ" sz="2000" kern="1200" dirty="0"/>
        </a:p>
      </dsp:txBody>
      <dsp:txXfrm>
        <a:off x="1273857" y="1630536"/>
        <a:ext cx="740491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197B35-209D-42B9-BD33-481CB6E73284}" type="datetimeFigureOut">
              <a:rPr lang="cs-CZ" smtClean="0"/>
              <a:pPr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77E629-3EBF-4242-8D46-E9D4F27CF7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2659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19.12.2012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132196"/>
              </p:ext>
            </p:extLst>
          </p:nvPr>
        </p:nvGraphicFramePr>
        <p:xfrm>
          <a:off x="179512" y="908720"/>
          <a:ext cx="867876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latin typeface="Arial" pitchFamily="34" charset="0"/>
                <a:cs typeface="Arial" pitchFamily="34" charset="0"/>
              </a:rPr>
              <a:t>Prezentace slouží k opakování učiva pláštěnci,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bezlebeční.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 prezentaci jsou otázky s nabídkou 3 odpovědí. Žáci vybírají správné odpovědi. Po kliknutí na  rámeček se správnou odpověď se zobrazí usměvavý obličej, po kliknutí na špatnou odpověď se zobrazí zamračený obličej. </a:t>
            </a:r>
          </a:p>
        </p:txBody>
      </p:sp>
    </p:spTree>
    <p:extLst>
      <p:ext uri="{BB962C8B-B14F-4D97-AF65-F5344CB8AC3E}">
        <p14:creationId xmlns:p14="http://schemas.microsoft.com/office/powerpoint/2010/main" val="16667572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1) Kde žijí pláštěnci?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V rybnících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V řekách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V mořích 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70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770" y="517256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4443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Zástupcem pláštěnců je: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Mihule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Sumka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Kopinatec  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6458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Strunu hřbetní má sumka: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564904"/>
            <a:ext cx="8229600" cy="4032448"/>
          </a:xfrm>
        </p:spPr>
        <p:txBody>
          <a:bodyPr>
            <a:noAutofit/>
          </a:bodyPr>
          <a:lstStyle/>
          <a:p>
            <a:pPr marL="1600200" lvl="5" indent="0">
              <a:lnSpc>
                <a:spcPct val="150000"/>
              </a:lnSpc>
              <a:buNone/>
            </a:pPr>
            <a:r>
              <a:rPr lang="cs-CZ" sz="4800" dirty="0" smtClean="0"/>
              <a:t>Po celý život</a:t>
            </a:r>
          </a:p>
          <a:p>
            <a:pPr marL="1600200" lvl="5" indent="0">
              <a:lnSpc>
                <a:spcPct val="150000"/>
              </a:lnSpc>
              <a:buNone/>
            </a:pPr>
            <a:r>
              <a:rPr lang="cs-CZ" sz="4800" dirty="0" smtClean="0"/>
              <a:t>Jen v larválním stádiu</a:t>
            </a:r>
          </a:p>
          <a:p>
            <a:pPr marL="1600200" lvl="5" indent="0">
              <a:lnSpc>
                <a:spcPct val="150000"/>
              </a:lnSpc>
              <a:buNone/>
            </a:pPr>
            <a:r>
              <a:rPr lang="cs-CZ" sz="4800" dirty="0" smtClean="0"/>
              <a:t>Jen v dospělosti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2361545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088" y="374189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Plášť pláštěnců je 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Kostěný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Z šupin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Z rosolu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5327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4258" y="519180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Která vývojová stádia sumky jsou pohyblivá? 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Larvální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Dospělci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Larvy i dospělci  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231683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6) Zástupce bezlebečních je: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sumka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salpa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Kopinatec plžovitý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5699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780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7)</a:t>
            </a:r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Bezlebeční mají strunu hřbetní: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Po celý život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Jen v larválním stádiu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Jen v dospělosti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34" y="5222901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34" y="372455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8134" y="2302443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8) Bezlebeční nemají: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Mozek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Mozek ani lebku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Lebku 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9) Jak je kopinatec velký?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5-10 mm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5-10 cm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Několik metrů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7000" y="5197152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348880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77301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551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836440"/>
          </a:xfrm>
        </p:spPr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10) </a:t>
            </a: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je základem cévní soustavy bezlebečních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988840"/>
            <a:ext cx="8229600" cy="4608512"/>
          </a:xfrm>
        </p:spPr>
        <p:txBody>
          <a:bodyPr>
            <a:normAutofit lnSpcReduction="10000"/>
          </a:bodyPr>
          <a:lstStyle/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Pulzující céva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Srdce  </a:t>
            </a:r>
          </a:p>
          <a:p>
            <a:pPr marL="1600200" lvl="5" indent="0">
              <a:lnSpc>
                <a:spcPct val="200000"/>
              </a:lnSpc>
              <a:buNone/>
            </a:pPr>
            <a:r>
              <a:rPr lang="cs-CZ" sz="4800" dirty="0" smtClean="0"/>
              <a:t>Nemá cévní soustavu </a:t>
            </a:r>
            <a:endParaRPr lang="cs-CZ" sz="4800" dirty="0"/>
          </a:p>
        </p:txBody>
      </p:sp>
      <p:sp>
        <p:nvSpPr>
          <p:cNvPr id="4" name="Ovál 3"/>
          <p:cNvSpPr/>
          <p:nvPr/>
        </p:nvSpPr>
        <p:spPr>
          <a:xfrm>
            <a:off x="683568" y="242088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</a:t>
            </a:r>
            <a:endParaRPr lang="cs-CZ" sz="4800" dirty="0"/>
          </a:p>
        </p:txBody>
      </p:sp>
      <p:sp>
        <p:nvSpPr>
          <p:cNvPr id="6" name="Ovál 5"/>
          <p:cNvSpPr/>
          <p:nvPr/>
        </p:nvSpPr>
        <p:spPr>
          <a:xfrm>
            <a:off x="683568" y="386104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B</a:t>
            </a:r>
            <a:endParaRPr lang="cs-CZ" sz="4800" dirty="0"/>
          </a:p>
        </p:txBody>
      </p:sp>
      <p:sp>
        <p:nvSpPr>
          <p:cNvPr id="9" name="Ovál 8"/>
          <p:cNvSpPr/>
          <p:nvPr/>
        </p:nvSpPr>
        <p:spPr>
          <a:xfrm>
            <a:off x="683568" y="5301208"/>
            <a:ext cx="1224136" cy="1080120"/>
          </a:xfrm>
          <a:prstGeom prst="ellipse">
            <a:avLst/>
          </a:prstGeom>
          <a:solidFill>
            <a:schemeClr val="accent6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C</a:t>
            </a:r>
            <a:endParaRPr lang="cs-CZ" sz="4800" dirty="0"/>
          </a:p>
        </p:txBody>
      </p:sp>
      <p:pic>
        <p:nvPicPr>
          <p:cNvPr id="10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475" y="51780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Silvinka\AppData\Local\Microsoft\Windows\Temporary Internet Files\Content.IE5\QLEMW1ND\MC9004331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2475" y="3725358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Users\Silvinka\AppData\Local\Microsoft\Windows\Temporary Internet Files\Content.IE5\XD22N3LU\MC9004331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807" y="2312907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7627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63668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30934"/>
          </a:xfrm>
        </p:spPr>
        <p:txBody>
          <a:bodyPr>
            <a:norm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Veškerý text byl vytvořen autorem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materiálu, 8.11.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2012.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endParaRPr lang="cs-CZ" dirty="0"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Obrázky: Otevřená galerie Microsoft Office</a:t>
            </a:r>
            <a:r>
              <a:rPr lang="cs-CZ">
                <a:latin typeface="Arial" pitchFamily="34" charset="0"/>
                <a:cs typeface="Arial" pitchFamily="34" charset="0"/>
              </a:rPr>
              <a:t>, </a:t>
            </a:r>
            <a:r>
              <a:rPr lang="cs-CZ" smtClean="0">
                <a:latin typeface="Arial" pitchFamily="34" charset="0"/>
                <a:cs typeface="Arial" pitchFamily="34" charset="0"/>
              </a:rPr>
              <a:t>8.11. 2012</a:t>
            </a:r>
            <a:r>
              <a:rPr lang="cs-CZ" dirty="0">
                <a:latin typeface="Arial" pitchFamily="34" charset="0"/>
                <a:cs typeface="Arial" pitchFamily="34" charset="0"/>
              </a:rPr>
              <a:t>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4807</TotalTime>
  <Words>263</Words>
  <Application>Microsoft Office PowerPoint</Application>
  <PresentationFormat>Předvádění na obrazovce (4:3)</PresentationFormat>
  <Paragraphs>83</Paragraphs>
  <Slides>13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Došky</vt:lpstr>
      <vt:lpstr>Prezentace aplikace PowerPoint</vt:lpstr>
      <vt:lpstr>Anotace</vt:lpstr>
      <vt:lpstr> 1) Kde žijí pláštěnci?</vt:lpstr>
      <vt:lpstr> 2) Zástupcem pláštěnců je:</vt:lpstr>
      <vt:lpstr> 3) Strunu hřbetní má sumka:</vt:lpstr>
      <vt:lpstr> 4) Plášť pláštěnců je :</vt:lpstr>
      <vt:lpstr> 5) Která vývojová stádia sumky jsou pohyblivá? </vt:lpstr>
      <vt:lpstr> 6) Zástupce bezlebečních je:</vt:lpstr>
      <vt:lpstr>7) Bezlebeční mají strunu hřbetní:</vt:lpstr>
      <vt:lpstr> 8) Bezlebeční nemají:</vt:lpstr>
      <vt:lpstr> 9) Jak je kopinatec velký?</vt:lpstr>
      <vt:lpstr> 10) Co je základem cévní soustavy bezlebečních?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08FB</cp:lastModifiedBy>
  <cp:revision>68</cp:revision>
  <dcterms:created xsi:type="dcterms:W3CDTF">2011-06-20T10:40:08Z</dcterms:created>
  <dcterms:modified xsi:type="dcterms:W3CDTF">2012-12-19T11:45:36Z</dcterms:modified>
</cp:coreProperties>
</file>