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sldIdLst>
    <p:sldId id="263" r:id="rId3"/>
    <p:sldId id="264" r:id="rId4"/>
    <p:sldId id="256" r:id="rId5"/>
    <p:sldId id="257" r:id="rId6"/>
    <p:sldId id="259" r:id="rId7"/>
    <p:sldId id="258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Blanka Krejsová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VY_52_INOVACE_19_Gravitační pole Země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Gravitační pole Země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6.ročník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B522A44-5DF5-4BFB-A322-328E97216F53}" type="presOf" srcId="{EBC41103-E2E5-4D48-9B4B-425520D3D098}" destId="{F969C235-9271-4D34-B740-D627A121CAD0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D719D572-6CEB-4396-A055-1CDFFDED99F6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95FC3C-A941-470E-9BB0-153BC9315EFA}" type="presOf" srcId="{FBBFC3EA-9D9D-4F3A-BEA6-9C2C0E46BF20}" destId="{643EA938-EDE0-4533-ACCC-D2BD6F3A527C}" srcOrd="0" destOrd="0" presId="urn:microsoft.com/office/officeart/2005/8/layout/target3"/>
    <dgm:cxn modelId="{1A9F499C-95F8-4080-A0F4-BB463BFF4BC0}" type="presOf" srcId="{DAEA276B-ECF9-46F6-A7D3-4693B2D32BC4}" destId="{F69A1436-182C-465B-AD7F-FE48E0C090C1}" srcOrd="1" destOrd="0" presId="urn:microsoft.com/office/officeart/2005/8/layout/target3"/>
    <dgm:cxn modelId="{2E4D0953-C6E3-4895-B8C5-91835D5895D6}" type="presOf" srcId="{FBBFC3EA-9D9D-4F3A-BEA6-9C2C0E46BF20}" destId="{832BF48F-0145-4429-9E02-8FCA946CCE9E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3A1A6AB-607E-40CF-8D62-7906A192232B}" type="presOf" srcId="{019433A1-1324-4DE1-9E6F-32B851095F74}" destId="{A3817367-F2BC-482F-8832-FA00B51DCCF3}" srcOrd="0" destOrd="0" presId="urn:microsoft.com/office/officeart/2005/8/layout/target3"/>
    <dgm:cxn modelId="{7A8126F7-1F86-4E4E-9855-9CAC571E6DB8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89E0EEE-88D7-42F5-8B56-C123145F693C}" type="presOf" srcId="{DAEA276B-ECF9-46F6-A7D3-4693B2D32BC4}" destId="{CDED6FE3-AD8F-4ACC-B6B8-710EDDD97598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F8FB6A1-51C8-4E08-8974-BC6DEBE63D48}" type="presOf" srcId="{39F8B381-5807-488E-AC22-73DD4140ED4A}" destId="{71045F8C-00FA-488E-A7BD-E2E6753D979D}" srcOrd="0" destOrd="0" presId="urn:microsoft.com/office/officeart/2005/8/layout/target3"/>
    <dgm:cxn modelId="{CF6D66AA-9AF4-4EC8-B710-143920E5E3BA}" type="presOf" srcId="{445C7998-7549-48B0-BD68-D4F0167F02E5}" destId="{BC35EE03-4121-4EF9-923D-7CB6D30D358D}" srcOrd="0" destOrd="0" presId="urn:microsoft.com/office/officeart/2005/8/layout/target3"/>
    <dgm:cxn modelId="{4436101A-7EE2-4115-A64D-7B74CEF8C814}" type="presOf" srcId="{C73C7642-F245-4585-8F88-243F9FAEF6CA}" destId="{97289DF2-90F4-4EC2-A9FC-633B00BAB610}" srcOrd="0" destOrd="0" presId="urn:microsoft.com/office/officeart/2005/8/layout/target3"/>
    <dgm:cxn modelId="{C148C6EC-18FA-4E40-8BA0-406492842712}" type="presOf" srcId="{445C7998-7549-48B0-BD68-D4F0167F02E5}" destId="{4D19AB04-24FA-40C2-B203-52AE3D15E171}" srcOrd="1" destOrd="0" presId="urn:microsoft.com/office/officeart/2005/8/layout/target3"/>
    <dgm:cxn modelId="{9BC1F3D8-3465-4F34-BD45-241E4816BC11}" type="presOf" srcId="{019433A1-1324-4DE1-9E6F-32B851095F74}" destId="{E7297F21-D4FD-4A41-AE58-814D01A6B5E7}" srcOrd="1" destOrd="0" presId="urn:microsoft.com/office/officeart/2005/8/layout/target3"/>
    <dgm:cxn modelId="{2663A7A8-B1A8-4647-BD42-D763F75A531C}" type="presParOf" srcId="{71045F8C-00FA-488E-A7BD-E2E6753D979D}" destId="{3577EC6B-C980-4F34-8C69-4365E7B8FC8C}" srcOrd="0" destOrd="0" presId="urn:microsoft.com/office/officeart/2005/8/layout/target3"/>
    <dgm:cxn modelId="{62842125-3659-4AFE-BE1E-BFA3619F1C73}" type="presParOf" srcId="{71045F8C-00FA-488E-A7BD-E2E6753D979D}" destId="{6940EB87-DC1D-4BC3-9408-9AC2E1FFC039}" srcOrd="1" destOrd="0" presId="urn:microsoft.com/office/officeart/2005/8/layout/target3"/>
    <dgm:cxn modelId="{A4EE9021-D301-4F79-855C-928B5D667031}" type="presParOf" srcId="{71045F8C-00FA-488E-A7BD-E2E6753D979D}" destId="{BC35EE03-4121-4EF9-923D-7CB6D30D358D}" srcOrd="2" destOrd="0" presId="urn:microsoft.com/office/officeart/2005/8/layout/target3"/>
    <dgm:cxn modelId="{02EBDBC7-38BE-4910-AD54-6AB8F3283363}" type="presParOf" srcId="{71045F8C-00FA-488E-A7BD-E2E6753D979D}" destId="{C95EEA27-3CBF-4645-A92D-9D8AF5C1CBFC}" srcOrd="3" destOrd="0" presId="urn:microsoft.com/office/officeart/2005/8/layout/target3"/>
    <dgm:cxn modelId="{599A9011-6F40-4C99-8B55-93C87876EC81}" type="presParOf" srcId="{71045F8C-00FA-488E-A7BD-E2E6753D979D}" destId="{851BB866-B6AE-4566-893F-4C635BA974FC}" srcOrd="4" destOrd="0" presId="urn:microsoft.com/office/officeart/2005/8/layout/target3"/>
    <dgm:cxn modelId="{E5905B86-3BF5-4DBA-BF30-88556D538905}" type="presParOf" srcId="{71045F8C-00FA-488E-A7BD-E2E6753D979D}" destId="{643EA938-EDE0-4533-ACCC-D2BD6F3A527C}" srcOrd="5" destOrd="0" presId="urn:microsoft.com/office/officeart/2005/8/layout/target3"/>
    <dgm:cxn modelId="{0AD2678A-0428-49CD-910E-8F0537D08BF3}" type="presParOf" srcId="{71045F8C-00FA-488E-A7BD-E2E6753D979D}" destId="{92F31B18-D66D-4CC7-89B9-378928DE877D}" srcOrd="6" destOrd="0" presId="urn:microsoft.com/office/officeart/2005/8/layout/target3"/>
    <dgm:cxn modelId="{67442505-2E7E-4042-A598-61529DA65258}" type="presParOf" srcId="{71045F8C-00FA-488E-A7BD-E2E6753D979D}" destId="{902074E1-B931-4618-97F1-FADBE82E9C3C}" srcOrd="7" destOrd="0" presId="urn:microsoft.com/office/officeart/2005/8/layout/target3"/>
    <dgm:cxn modelId="{D06C3909-8BA6-4B80-A2AA-D14EB70F1C7A}" type="presParOf" srcId="{71045F8C-00FA-488E-A7BD-E2E6753D979D}" destId="{A3817367-F2BC-482F-8832-FA00B51DCCF3}" srcOrd="8" destOrd="0" presId="urn:microsoft.com/office/officeart/2005/8/layout/target3"/>
    <dgm:cxn modelId="{8200D866-451C-4997-A03C-AD85DB189B14}" type="presParOf" srcId="{71045F8C-00FA-488E-A7BD-E2E6753D979D}" destId="{626ABFF6-56C8-4386-B662-68EC364EED9D}" srcOrd="9" destOrd="0" presId="urn:microsoft.com/office/officeart/2005/8/layout/target3"/>
    <dgm:cxn modelId="{44227CFA-8BF2-4E42-98C1-7677C34CCF7A}" type="presParOf" srcId="{71045F8C-00FA-488E-A7BD-E2E6753D979D}" destId="{6DB11F1C-D028-4800-9625-6611CA9DE6D4}" srcOrd="10" destOrd="0" presId="urn:microsoft.com/office/officeart/2005/8/layout/target3"/>
    <dgm:cxn modelId="{2D8A1E38-991B-482F-ACA3-3344009A22C6}" type="presParOf" srcId="{71045F8C-00FA-488E-A7BD-E2E6753D979D}" destId="{CDED6FE3-AD8F-4ACC-B6B8-710EDDD97598}" srcOrd="11" destOrd="0" presId="urn:microsoft.com/office/officeart/2005/8/layout/target3"/>
    <dgm:cxn modelId="{C51B6B90-246E-47B8-B03D-5BAC89932767}" type="presParOf" srcId="{71045F8C-00FA-488E-A7BD-E2E6753D979D}" destId="{397AC6D7-84A6-4150-958F-83C92D9ACF38}" srcOrd="12" destOrd="0" presId="urn:microsoft.com/office/officeart/2005/8/layout/target3"/>
    <dgm:cxn modelId="{C9A47CA1-6117-487F-A682-2B4E97D78AF1}" type="presParOf" srcId="{71045F8C-00FA-488E-A7BD-E2E6753D979D}" destId="{D7419528-33A6-416D-9E64-B3F7915C5149}" srcOrd="13" destOrd="0" presId="urn:microsoft.com/office/officeart/2005/8/layout/target3"/>
    <dgm:cxn modelId="{1AD877BF-9D66-4C7E-81D3-E3FABCDE3ABF}" type="presParOf" srcId="{71045F8C-00FA-488E-A7BD-E2E6753D979D}" destId="{97289DF2-90F4-4EC2-A9FC-633B00BAB610}" srcOrd="14" destOrd="0" presId="urn:microsoft.com/office/officeart/2005/8/layout/target3"/>
    <dgm:cxn modelId="{51FBC6B5-14EE-4162-80AA-48441FDFEEDF}" type="presParOf" srcId="{71045F8C-00FA-488E-A7BD-E2E6753D979D}" destId="{234EBA9D-95B4-4C20-A84E-6F65F1085DC6}" srcOrd="15" destOrd="0" presId="urn:microsoft.com/office/officeart/2005/8/layout/target3"/>
    <dgm:cxn modelId="{F8F71D86-DD14-426E-A45F-9AB541C90D7E}" type="presParOf" srcId="{71045F8C-00FA-488E-A7BD-E2E6753D979D}" destId="{12255512-213F-41DF-90A6-8B4CD74A2B52}" srcOrd="16" destOrd="0" presId="urn:microsoft.com/office/officeart/2005/8/layout/target3"/>
    <dgm:cxn modelId="{F9DF2501-1077-4F6F-83AD-A8826598D779}" type="presParOf" srcId="{71045F8C-00FA-488E-A7BD-E2E6753D979D}" destId="{50C2F88D-8688-44C2-A854-691F34009D3B}" srcOrd="17" destOrd="0" presId="urn:microsoft.com/office/officeart/2005/8/layout/target3"/>
    <dgm:cxn modelId="{80723106-F99C-4375-80AD-7517434314FD}" type="presParOf" srcId="{71045F8C-00FA-488E-A7BD-E2E6753D979D}" destId="{4D19AB04-24FA-40C2-B203-52AE3D15E171}" srcOrd="18" destOrd="0" presId="urn:microsoft.com/office/officeart/2005/8/layout/target3"/>
    <dgm:cxn modelId="{27DC1732-AEDE-4AF8-B126-4B1069B70B8E}" type="presParOf" srcId="{71045F8C-00FA-488E-A7BD-E2E6753D979D}" destId="{832BF48F-0145-4429-9E02-8FCA946CCE9E}" srcOrd="19" destOrd="0" presId="urn:microsoft.com/office/officeart/2005/8/layout/target3"/>
    <dgm:cxn modelId="{2389A62D-A230-4457-9C15-8F2966F0D3C5}" type="presParOf" srcId="{71045F8C-00FA-488E-A7BD-E2E6753D979D}" destId="{E7297F21-D4FD-4A41-AE58-814D01A6B5E7}" srcOrd="20" destOrd="0" presId="urn:microsoft.com/office/officeart/2005/8/layout/target3"/>
    <dgm:cxn modelId="{21517E01-43F9-43F7-8513-45E1D88ED705}" type="presParOf" srcId="{71045F8C-00FA-488E-A7BD-E2E6753D979D}" destId="{F69A1436-182C-465B-AD7F-FE48E0C090C1}" srcOrd="21" destOrd="0" presId="urn:microsoft.com/office/officeart/2005/8/layout/target3"/>
    <dgm:cxn modelId="{2F24D533-BB04-498C-8924-1E48288487F2}" type="presParOf" srcId="{71045F8C-00FA-488E-A7BD-E2E6753D979D}" destId="{AA41A67C-3D3F-4AE9-9E0F-5D7F7BB2E741}" srcOrd="22" destOrd="0" presId="urn:microsoft.com/office/officeart/2005/8/layout/target3"/>
    <dgm:cxn modelId="{19478EC9-3E40-44CE-9A7B-5F44F0D2504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Blanka Krejsová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VY_52_INOVACE_19_Gravitační pole Země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6.ročník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Gravitační pole Země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D8BF6AF-A91F-4811-BE9D-5362A7DCA66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25475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874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896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2434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2496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99023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3747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3534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4500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0557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32944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050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41353-13C2-4C56-A5E4-6ED3EA5DA3A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F85C8-D90F-4CEB-BB9C-6536D22D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58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1202790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96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988121"/>
              </p:ext>
            </p:extLst>
          </p:nvPr>
        </p:nvGraphicFramePr>
        <p:xfrm>
          <a:off x="1524000" y="1397000"/>
          <a:ext cx="6096000" cy="239268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Magnet,</a:t>
                      </a:r>
                      <a:r>
                        <a:rPr lang="cs-CZ" baseline="0" dirty="0" smtClean="0"/>
                        <a:t> magnetka, kompas, buzola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</a:t>
                      </a:r>
                      <a:r>
                        <a:rPr lang="cs-CZ" baseline="0" dirty="0" smtClean="0"/>
                        <a:t> a výklad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Práce s kompasem, buzolou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940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Magnetické pole Země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6.ročník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2530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93204" y="0"/>
            <a:ext cx="8229600" cy="1052736"/>
          </a:xfrm>
        </p:spPr>
        <p:txBody>
          <a:bodyPr/>
          <a:lstStyle/>
          <a:p>
            <a:r>
              <a:rPr lang="cs-CZ" dirty="0"/>
              <a:t>Názvy zemských pólů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8"/>
            <a:ext cx="8686800" cy="466997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Názvy </a:t>
            </a: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zeměpisných </a:t>
            </a: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pólů </a:t>
            </a: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Země </a:t>
            </a:r>
            <a:r>
              <a:rPr lang="cs-CZ" sz="2800" dirty="0">
                <a:solidFill>
                  <a:schemeClr val="bg1">
                    <a:lumMod val="50000"/>
                  </a:schemeClr>
                </a:solidFill>
              </a:rPr>
              <a:t>mají původ podle směrů, </a:t>
            </a: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kterým ukazuje </a:t>
            </a:r>
            <a:r>
              <a:rPr lang="cs-CZ" sz="2800" dirty="0">
                <a:solidFill>
                  <a:schemeClr val="bg1">
                    <a:lumMod val="50000"/>
                  </a:schemeClr>
                </a:solidFill>
              </a:rPr>
              <a:t>magnetka nebo volně zavěšený magnet </a:t>
            </a: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severní pól </a:t>
            </a: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magnetu - magnetky </a:t>
            </a:r>
            <a:r>
              <a:rPr lang="cs-CZ" sz="2800" dirty="0">
                <a:solidFill>
                  <a:schemeClr val="bg1">
                    <a:lumMod val="50000"/>
                  </a:schemeClr>
                </a:solidFill>
              </a:rPr>
              <a:t>míří k </a:t>
            </a: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severu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jižní pól </a:t>
            </a: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magnetu – magnetky míří k </a:t>
            </a: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jihu</a:t>
            </a:r>
          </a:p>
          <a:p>
            <a:pPr>
              <a:lnSpc>
                <a:spcPct val="90000"/>
              </a:lnSpc>
            </a:pP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90000"/>
              </a:lnSpc>
            </a:pPr>
            <a:endParaRPr lang="cs-CZ" dirty="0">
              <a:solidFill>
                <a:srgbClr val="FF0066"/>
              </a:solidFill>
            </a:endParaRPr>
          </a:p>
          <a:p>
            <a:pPr>
              <a:lnSpc>
                <a:spcPct val="90000"/>
              </a:lnSpc>
            </a:pPr>
            <a:endParaRPr lang="cs-CZ" dirty="0"/>
          </a:p>
        </p:txBody>
      </p:sp>
      <p:pic>
        <p:nvPicPr>
          <p:cNvPr id="1026" name="Picture 2" descr="C:\Users\Krejsová\AppData\Local\Microsoft\Windows\Temporary Internet Files\Content.IE5\24NWSEIX\MC9002977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64904"/>
            <a:ext cx="2232248" cy="207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9338" y="3339774"/>
            <a:ext cx="1944217" cy="394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15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Umístění magnetických pólů Země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4388" y="1839680"/>
            <a:ext cx="850009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Když byly později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objeveny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magnetické </a:t>
            </a: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póly Země</a:t>
            </a:r>
            <a:r>
              <a:rPr lang="cs-CZ" sz="28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bylo 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z přitahování opačných pólů magnetu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jasné:</a:t>
            </a:r>
          </a:p>
          <a:p>
            <a:pPr marL="0" indent="0">
              <a:buNone/>
            </a:pPr>
            <a:endParaRPr lang="cs-CZ" sz="28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na</a:t>
            </a: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severním zeměpisném pólu </a:t>
            </a: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musí </a:t>
            </a:r>
            <a:r>
              <a:rPr lang="cs-CZ" sz="2800" dirty="0">
                <a:solidFill>
                  <a:schemeClr val="bg1">
                    <a:lumMod val="50000"/>
                  </a:schemeClr>
                </a:solidFill>
              </a:rPr>
              <a:t>být </a:t>
            </a: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jižní </a:t>
            </a:r>
            <a:r>
              <a:rPr lang="cs-CZ" sz="2800" dirty="0">
                <a:solidFill>
                  <a:srgbClr val="0070C0"/>
                </a:solidFill>
              </a:rPr>
              <a:t>magnetický </a:t>
            </a:r>
            <a:r>
              <a:rPr lang="cs-CZ" sz="2800" dirty="0" smtClean="0">
                <a:solidFill>
                  <a:srgbClr val="0070C0"/>
                </a:solidFill>
              </a:rPr>
              <a:t>pól</a:t>
            </a:r>
          </a:p>
          <a:p>
            <a:pPr marL="0" indent="0">
              <a:buNone/>
            </a:pP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na </a:t>
            </a: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jižním zeměpisném pólu </a:t>
            </a:r>
            <a:r>
              <a:rPr lang="cs-CZ" sz="2800" dirty="0">
                <a:solidFill>
                  <a:schemeClr val="bg1">
                    <a:lumMod val="50000"/>
                  </a:schemeClr>
                </a:solidFill>
              </a:rPr>
              <a:t>musí být </a:t>
            </a: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severní </a:t>
            </a:r>
            <a:r>
              <a:rPr lang="cs-CZ" sz="2800" dirty="0">
                <a:solidFill>
                  <a:srgbClr val="FF0000"/>
                </a:solidFill>
              </a:rPr>
              <a:t>magnetický pól</a:t>
            </a:r>
          </a:p>
          <a:p>
            <a:endParaRPr lang="cs-CZ" dirty="0"/>
          </a:p>
        </p:txBody>
      </p:sp>
      <p:pic>
        <p:nvPicPr>
          <p:cNvPr id="2051" name="Picture 3" descr="C:\Users\Krejsová\AppData\Local\Microsoft\Windows\Temporary Internet Files\Content.IE5\56TU68TU\MC9002853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908720"/>
            <a:ext cx="1641348" cy="188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625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-315416"/>
            <a:ext cx="8229600" cy="1600200"/>
          </a:xfrm>
        </p:spPr>
        <p:txBody>
          <a:bodyPr/>
          <a:lstStyle/>
          <a:p>
            <a:r>
              <a:rPr lang="cs-CZ" dirty="0"/>
              <a:t>Magnetické pole Země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484784"/>
            <a:ext cx="8799850" cy="48245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000" dirty="0" smtClean="0">
                <a:solidFill>
                  <a:schemeClr val="bg1">
                    <a:lumMod val="50000"/>
                  </a:schemeClr>
                </a:solidFill>
              </a:rPr>
              <a:t>Naše </a:t>
            </a:r>
            <a:r>
              <a:rPr lang="cs-CZ" sz="3000" dirty="0">
                <a:solidFill>
                  <a:schemeClr val="bg1">
                    <a:lumMod val="50000"/>
                  </a:schemeClr>
                </a:solidFill>
              </a:rPr>
              <a:t>Země je </a:t>
            </a:r>
            <a:r>
              <a:rPr lang="cs-CZ" sz="3000" dirty="0" smtClean="0">
                <a:solidFill>
                  <a:schemeClr val="bg1">
                    <a:lumMod val="50000"/>
                  </a:schemeClr>
                </a:solidFill>
              </a:rPr>
              <a:t>velkým </a:t>
            </a:r>
            <a:r>
              <a:rPr lang="cs-CZ" sz="3000" b="1" dirty="0" smtClean="0">
                <a:solidFill>
                  <a:schemeClr val="bg2">
                    <a:lumMod val="50000"/>
                  </a:schemeClr>
                </a:solidFill>
              </a:rPr>
              <a:t>kulovým magnetem.                 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chemeClr val="bg2">
                    <a:lumMod val="50000"/>
                  </a:schemeClr>
                </a:solidFill>
              </a:rPr>
              <a:t>              </a:t>
            </a:r>
            <a:r>
              <a:rPr lang="cs-CZ" sz="3000" dirty="0" smtClean="0">
                <a:solidFill>
                  <a:schemeClr val="bg1">
                    <a:lumMod val="50000"/>
                  </a:schemeClr>
                </a:solidFill>
              </a:rPr>
              <a:t>Z toho důvodu má své </a:t>
            </a:r>
            <a:r>
              <a:rPr lang="cs-CZ" sz="3000" b="1" dirty="0">
                <a:solidFill>
                  <a:schemeClr val="bg2">
                    <a:lumMod val="50000"/>
                  </a:schemeClr>
                </a:solidFill>
              </a:rPr>
              <a:t>magnetické </a:t>
            </a:r>
            <a:r>
              <a:rPr lang="cs-CZ" sz="3000" b="1" dirty="0" smtClean="0">
                <a:solidFill>
                  <a:schemeClr val="bg2">
                    <a:lumMod val="50000"/>
                  </a:schemeClr>
                </a:solidFill>
              </a:rPr>
              <a:t>póly.</a:t>
            </a:r>
            <a:endParaRPr lang="cs-CZ" sz="30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                                                         </a:t>
            </a:r>
          </a:p>
          <a:p>
            <a:pPr marL="0" indent="0">
              <a:buNone/>
            </a:pP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                                             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           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tyto póly </a:t>
            </a:r>
            <a:r>
              <a:rPr lang="cs-CZ" sz="3000" b="1" dirty="0">
                <a:solidFill>
                  <a:schemeClr val="bg2">
                    <a:lumMod val="50000"/>
                  </a:schemeClr>
                </a:solidFill>
              </a:rPr>
              <a:t>nejsou totožné s póly </a:t>
            </a:r>
            <a:r>
              <a:rPr lang="cs-CZ" sz="3000" b="1" dirty="0" smtClean="0">
                <a:solidFill>
                  <a:schemeClr val="bg2">
                    <a:lumMod val="50000"/>
                  </a:schemeClr>
                </a:solidFill>
              </a:rPr>
              <a:t>zeměpisnými</a:t>
            </a:r>
            <a:endParaRPr lang="cs-CZ" sz="30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None/>
            </a:pP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075" name="Picture 3" descr="C:\Users\Krejsová\AppData\Local\Microsoft\Windows\Temporary Internet Files\Content.IE5\AF19HDOE\MC900441449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348880"/>
            <a:ext cx="3830750" cy="383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000167" y="4264255"/>
            <a:ext cx="64689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severní magnetický </a:t>
            </a:r>
            <a:r>
              <a:rPr lang="cs-CZ" sz="2800" b="1" dirty="0" smtClean="0">
                <a:solidFill>
                  <a:srgbClr val="FF0000"/>
                </a:solidFill>
              </a:rPr>
              <a:t>pól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~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 jižnímu zeměpisnému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pólu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987824" y="2420888"/>
            <a:ext cx="59046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jižní magnetický pól</a:t>
            </a:r>
          </a:p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~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severnímu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zeměpisnému pólu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40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uiExpand="1" build="p"/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</a:p>
          <a:p>
            <a:r>
              <a:rPr lang="cs-CZ" dirty="0" smtClean="0"/>
              <a:t>Ilustrace, fotografie: dílo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75541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206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Exekutivní</vt:lpstr>
      <vt:lpstr>Motiv systému Office</vt:lpstr>
      <vt:lpstr>Prezentace aplikace PowerPoint</vt:lpstr>
      <vt:lpstr>Anotace</vt:lpstr>
      <vt:lpstr>Magnetické pole Země</vt:lpstr>
      <vt:lpstr>Názvy zemských pólů </vt:lpstr>
      <vt:lpstr>Umístění magnetických pólů Země</vt:lpstr>
      <vt:lpstr>Magnetické pole Země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Krejsová</cp:lastModifiedBy>
  <cp:revision>12</cp:revision>
  <dcterms:created xsi:type="dcterms:W3CDTF">2012-02-29T10:32:10Z</dcterms:created>
  <dcterms:modified xsi:type="dcterms:W3CDTF">2012-03-06T21:03:51Z</dcterms:modified>
</cp:coreProperties>
</file>