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sldIdLst>
    <p:sldId id="256" r:id="rId2"/>
    <p:sldId id="271" r:id="rId3"/>
    <p:sldId id="257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1" r:id="rId14"/>
    <p:sldId id="269" r:id="rId15"/>
    <p:sldId id="270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NÁZEV:VY_32_INOVACE_06_Přírodopis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poznávání ryb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76735D-550D-4EF3-A097-A586AF57A3FD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C88297-749A-43DB-9D07-3BD21B1B1F9A}" type="presOf" srcId="{4C35D32F-0EAB-4CD7-82EE-45574DC2A586}" destId="{8BEBB6EC-1DAA-4CAC-8A25-BC0FCBD5DBD5}" srcOrd="0" destOrd="0" presId="urn:microsoft.com/office/officeart/2005/8/layout/target3"/>
    <dgm:cxn modelId="{8324F497-4F05-425E-87A4-BF3BB4A5C7A3}" type="presOf" srcId="{4C35D32F-0EAB-4CD7-82EE-45574DC2A586}" destId="{890E4F0B-2866-4A3F-A3C7-2A14B1797930}" srcOrd="1" destOrd="0" presId="urn:microsoft.com/office/officeart/2005/8/layout/target3"/>
    <dgm:cxn modelId="{322DF958-776A-4347-9A15-BD2CFAA09C0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5BFF83-5B95-42FA-A03B-1AB0172AD0F9}" type="presOf" srcId="{B651F6E3-6281-48DB-9319-2AEAFDAE7572}" destId="{6BB5E863-4638-4E1D-BFDE-399D028AC4ED}" srcOrd="1" destOrd="0" presId="urn:microsoft.com/office/officeart/2005/8/layout/target3"/>
    <dgm:cxn modelId="{36C7FE7A-1E31-4E84-8C7A-3904CE536001}" type="presOf" srcId="{D1B46980-6531-4606-95E6-44980827E919}" destId="{6140AFEC-043D-4C43-A2F9-D0F5331DF3A3}" srcOrd="0" destOrd="0" presId="urn:microsoft.com/office/officeart/2005/8/layout/target3"/>
    <dgm:cxn modelId="{F2E454DD-DB6C-4E7E-9602-9A52FAFBA0FE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07F9BA-A324-4795-8E38-96D2370C4BBE}" type="presOf" srcId="{D1D4F407-5343-4D3F-B5B9-D407B03CAEB4}" destId="{AED2198E-93D5-4001-81B4-73124B309672}" srcOrd="1" destOrd="0" presId="urn:microsoft.com/office/officeart/2005/8/layout/target3"/>
    <dgm:cxn modelId="{8689C9D7-348C-4295-ADFF-6938EAE64CFD}" type="presOf" srcId="{757F3AB3-0718-4624-B441-E567A8F0AB56}" destId="{333A1088-737F-45CB-B68E-254E46348037}" srcOrd="0" destOrd="0" presId="urn:microsoft.com/office/officeart/2005/8/layout/target3"/>
    <dgm:cxn modelId="{2B454A21-C2AD-46BE-B645-800C94715CB6}" type="presOf" srcId="{B651F6E3-6281-48DB-9319-2AEAFDAE7572}" destId="{619D679B-A015-4ECF-8348-D1034C574F40}" srcOrd="0" destOrd="0" presId="urn:microsoft.com/office/officeart/2005/8/layout/target3"/>
    <dgm:cxn modelId="{FA51AAB4-3E68-48B0-97C9-3A163C6C0EC5}" type="presOf" srcId="{D1D4F407-5343-4D3F-B5B9-D407B03CAEB4}" destId="{D005CE8C-CC26-4C3E-AC11-E15060ECD759}" srcOrd="0" destOrd="0" presId="urn:microsoft.com/office/officeart/2005/8/layout/target3"/>
    <dgm:cxn modelId="{FFA19F29-C116-4B4A-96B2-5006BE6D0DC1}" type="presParOf" srcId="{333A1088-737F-45CB-B68E-254E46348037}" destId="{F5ABB229-8D3B-4694-996A-96F23CF14429}" srcOrd="0" destOrd="0" presId="urn:microsoft.com/office/officeart/2005/8/layout/target3"/>
    <dgm:cxn modelId="{9E4A6F35-59A0-4EC1-8AAD-458D3D1EBBD4}" type="presParOf" srcId="{333A1088-737F-45CB-B68E-254E46348037}" destId="{F41139FD-01EE-4571-8B17-4FB00FC51163}" srcOrd="1" destOrd="0" presId="urn:microsoft.com/office/officeart/2005/8/layout/target3"/>
    <dgm:cxn modelId="{91CBFECA-D18F-429E-9244-5467D691EB08}" type="presParOf" srcId="{333A1088-737F-45CB-B68E-254E46348037}" destId="{D005CE8C-CC26-4C3E-AC11-E15060ECD759}" srcOrd="2" destOrd="0" presId="urn:microsoft.com/office/officeart/2005/8/layout/target3"/>
    <dgm:cxn modelId="{01AC2DF8-13B8-4EFD-BA4B-18A030C39CC1}" type="presParOf" srcId="{333A1088-737F-45CB-B68E-254E46348037}" destId="{2C702D82-9B77-49B7-9568-BB8EB47C3372}" srcOrd="3" destOrd="0" presId="urn:microsoft.com/office/officeart/2005/8/layout/target3"/>
    <dgm:cxn modelId="{B5C19748-EC4D-4189-AAEC-8269637FF656}" type="presParOf" srcId="{333A1088-737F-45CB-B68E-254E46348037}" destId="{A52A0455-90FF-4808-ABD0-F02540D31D5A}" srcOrd="4" destOrd="0" presId="urn:microsoft.com/office/officeart/2005/8/layout/target3"/>
    <dgm:cxn modelId="{6325244E-8AD9-42EA-B37D-70F65584AF86}" type="presParOf" srcId="{333A1088-737F-45CB-B68E-254E46348037}" destId="{6140AFEC-043D-4C43-A2F9-D0F5331DF3A3}" srcOrd="5" destOrd="0" presId="urn:microsoft.com/office/officeart/2005/8/layout/target3"/>
    <dgm:cxn modelId="{47EAFE51-BC78-45BE-9B6B-6F3D8C6CE8E1}" type="presParOf" srcId="{333A1088-737F-45CB-B68E-254E46348037}" destId="{9358AC05-5D7D-4327-9F80-1AD486AEA664}" srcOrd="6" destOrd="0" presId="urn:microsoft.com/office/officeart/2005/8/layout/target3"/>
    <dgm:cxn modelId="{D2655301-8127-4734-9A70-27CDB37588EA}" type="presParOf" srcId="{333A1088-737F-45CB-B68E-254E46348037}" destId="{313FC574-E1CD-4FB4-B054-0B805CE0447D}" srcOrd="7" destOrd="0" presId="urn:microsoft.com/office/officeart/2005/8/layout/target3"/>
    <dgm:cxn modelId="{33FB726F-089B-469C-BD14-9CD9D14E1569}" type="presParOf" srcId="{333A1088-737F-45CB-B68E-254E46348037}" destId="{619D679B-A015-4ECF-8348-D1034C574F40}" srcOrd="8" destOrd="0" presId="urn:microsoft.com/office/officeart/2005/8/layout/target3"/>
    <dgm:cxn modelId="{1F310A0C-8F15-44FC-BD17-C4A8EBE116AC}" type="presParOf" srcId="{333A1088-737F-45CB-B68E-254E46348037}" destId="{322283A8-4A27-4CDA-BAE3-F381106A9174}" srcOrd="9" destOrd="0" presId="urn:microsoft.com/office/officeart/2005/8/layout/target3"/>
    <dgm:cxn modelId="{70572DB9-9E05-4778-B628-4AB53C2B2D9D}" type="presParOf" srcId="{333A1088-737F-45CB-B68E-254E46348037}" destId="{FFC9F71D-1B4F-4AD9-A4A6-86ADEFC8AF5C}" srcOrd="10" destOrd="0" presId="urn:microsoft.com/office/officeart/2005/8/layout/target3"/>
    <dgm:cxn modelId="{CD674063-1CBF-47B0-ACF4-FAAE7D591C14}" type="presParOf" srcId="{333A1088-737F-45CB-B68E-254E46348037}" destId="{25B08C86-7E15-44DC-BE7F-FFB55DD49D12}" srcOrd="11" destOrd="0" presId="urn:microsoft.com/office/officeart/2005/8/layout/target3"/>
    <dgm:cxn modelId="{4B480B90-FF60-4D2F-B2D4-926813B5ACBC}" type="presParOf" srcId="{333A1088-737F-45CB-B68E-254E46348037}" destId="{76644BE8-9D7C-4C09-B250-3D10AF48CBB7}" srcOrd="12" destOrd="0" presId="urn:microsoft.com/office/officeart/2005/8/layout/target3"/>
    <dgm:cxn modelId="{55E86F30-5E7F-4BD1-864E-86C73B78A64D}" type="presParOf" srcId="{333A1088-737F-45CB-B68E-254E46348037}" destId="{EE85B701-7295-41C0-BA7A-34D3756A2AE6}" srcOrd="13" destOrd="0" presId="urn:microsoft.com/office/officeart/2005/8/layout/target3"/>
    <dgm:cxn modelId="{0E139A46-6EF2-4165-AFD8-6F9174D8F369}" type="presParOf" srcId="{333A1088-737F-45CB-B68E-254E46348037}" destId="{8BEBB6EC-1DAA-4CAC-8A25-BC0FCBD5DBD5}" srcOrd="14" destOrd="0" presId="urn:microsoft.com/office/officeart/2005/8/layout/target3"/>
    <dgm:cxn modelId="{94AF1FBC-F01B-4940-8815-99B7AEC3CD66}" type="presParOf" srcId="{333A1088-737F-45CB-B68E-254E46348037}" destId="{AED2198E-93D5-4001-81B4-73124B309672}" srcOrd="15" destOrd="0" presId="urn:microsoft.com/office/officeart/2005/8/layout/target3"/>
    <dgm:cxn modelId="{CCB37CC9-147D-44BE-BD06-CB4809DF2338}" type="presParOf" srcId="{333A1088-737F-45CB-B68E-254E46348037}" destId="{2BE915AB-18AA-4053-B92C-3BFC9ED204BB}" srcOrd="16" destOrd="0" presId="urn:microsoft.com/office/officeart/2005/8/layout/target3"/>
    <dgm:cxn modelId="{AF988EF6-8443-46E7-BCD1-BAAC09C6210B}" type="presParOf" srcId="{333A1088-737F-45CB-B68E-254E46348037}" destId="{6BB5E863-4638-4E1D-BFDE-399D028AC4ED}" srcOrd="17" destOrd="0" presId="urn:microsoft.com/office/officeart/2005/8/layout/target3"/>
    <dgm:cxn modelId="{80A92A85-EA14-4D67-B9F4-061BE5B74941}" type="presParOf" srcId="{333A1088-737F-45CB-B68E-254E46348037}" destId="{5A5FFA88-C948-4069-8E93-59FA12366E83}" srcOrd="18" destOrd="0" presId="urn:microsoft.com/office/officeart/2005/8/layout/target3"/>
    <dgm:cxn modelId="{CE5E580C-2B81-4BAE-9597-AEF1C091757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NÁZEV:VY_32_INOVACE_06_Přírodopis 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poznávání ryb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FAB6AC-9F0A-4927-95A3-996C4DA238A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F3AB08-8277-45C2-A06E-5CDF87503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4305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rca_fluviatilis_Prague_Vltava_4.jp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prinus_carpio_Prague_Vltava_1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inca_tinca_Prague_Vltava_3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chforelle.jp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axen,_Iduns_kokbok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comber_scombrus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adus_morhua-Cod-2-Atlanterhavsparken-Norway.JP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uefin-big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lmo_salar_GLERL_1.jp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http://cs.wikipedia.org/wiki/Soubor:Perca_fluviatilis_Prague_Vltava_4.jpg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2064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http://cs.wikipedia.org/wiki/Soubor:Caprinus_carpio_Prague_Vltava_1.jpg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07507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http://cs.wikipedia.org/wiki/Soubor:Tinca_tinca_Prague_Vltava_3.jpg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30888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http://cs.wikipedia.org/wiki/Soubor:Bachforelle.jpg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68572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http://cs.wikipedia.org/wiki/Soubor:Braxen,_Iduns_kokbok.jpg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1477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http://cs.wikipedia.org/wiki/Soubor:Scomber_scombrus.jpg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7195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http://cs.wikipedia.org/wiki/Soubor:Gadus_morhua-Cod-2-Atlanterhavsparken-Norway.JPG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74709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http://cs.wikipedia.org/wiki/Soubor:Bluefin-big.jpg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8190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http://cs.wikipedia.org/wiki/Soubor:Salmo_salar_GLERL_1.jpg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81058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5C727935-2ED1-46D9-90C0-554E5861723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885F72AE-C290-4932-A9D6-E8676EFE57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omber_scombrus.jpg" TargetMode="External"/><Relationship Id="rId3" Type="http://schemas.openxmlformats.org/officeDocument/2006/relationships/hyperlink" Target="http://cs.wikipedia.org/wiki/Soubor:Caprinus_carpio_Prague_Vltava_1.jpg" TargetMode="External"/><Relationship Id="rId7" Type="http://schemas.openxmlformats.org/officeDocument/2006/relationships/hyperlink" Target="http://cs.wikipedia.org/wiki/Soubor:Esox_lucius_Prague_Vltava_1.jpg" TargetMode="External"/><Relationship Id="rId2" Type="http://schemas.openxmlformats.org/officeDocument/2006/relationships/hyperlink" Target="http://cs.wikipedia.org/wiki/Soubor:Perca_fluviatilis_Prague_Vltava_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raxen,_Iduns_kokbok.jpg" TargetMode="External"/><Relationship Id="rId11" Type="http://schemas.openxmlformats.org/officeDocument/2006/relationships/hyperlink" Target="http://cs.wikipedia.org/wiki/Soubor:Salmo_salar_GLERL_1.jpg" TargetMode="External"/><Relationship Id="rId5" Type="http://schemas.openxmlformats.org/officeDocument/2006/relationships/hyperlink" Target="http://cs.wikipedia.org/wiki/Soubor:Bachforelle.jpg" TargetMode="External"/><Relationship Id="rId10" Type="http://schemas.openxmlformats.org/officeDocument/2006/relationships/hyperlink" Target="http://cs.wikipedia.org/wiki/Soubor:Bluefin-big.jpg" TargetMode="External"/><Relationship Id="rId4" Type="http://schemas.openxmlformats.org/officeDocument/2006/relationships/hyperlink" Target="http://cs.wikipedia.org/wiki/Soubor:Tinca_tinca_Prague_Vltava_3.jpg" TargetMode="External"/><Relationship Id="rId9" Type="http://schemas.openxmlformats.org/officeDocument/2006/relationships/hyperlink" Target="http://cs.wikipedia.org/wiki/Soubor:Gadus_morhua-Cod-2-Atlanterhavsparken-Norwa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1030687583"/>
              </p:ext>
            </p:extLst>
          </p:nvPr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53136"/>
            <a:ext cx="7072313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4321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opakování učiva - </a:t>
            </a:r>
            <a:r>
              <a:rPr lang="cs-CZ" dirty="0" smtClean="0"/>
              <a:t>ryby.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Žáci </a:t>
            </a:r>
            <a:r>
              <a:rPr lang="cs-CZ" dirty="0"/>
              <a:t>pojmenují </a:t>
            </a:r>
            <a:r>
              <a:rPr lang="cs-CZ" dirty="0" smtClean="0"/>
              <a:t>ryby </a:t>
            </a:r>
            <a:r>
              <a:rPr lang="cs-CZ" dirty="0"/>
              <a:t>na obrázcích. </a:t>
            </a:r>
          </a:p>
          <a:p>
            <a:r>
              <a:rPr lang="cs-CZ" dirty="0" smtClean="0"/>
              <a:t>Žáci odpoví na otázky, související s rybami na obrázcích.</a:t>
            </a:r>
            <a:endParaRPr lang="cs-CZ" dirty="0"/>
          </a:p>
          <a:p>
            <a:r>
              <a:rPr lang="cs-CZ" dirty="0"/>
              <a:t>Na konci prezentace </a:t>
            </a:r>
            <a:r>
              <a:rPr lang="cs-CZ" dirty="0" smtClean="0"/>
              <a:t>je </a:t>
            </a:r>
            <a:r>
              <a:rPr lang="cs-CZ" dirty="0"/>
              <a:t>řešení úkolů. </a:t>
            </a:r>
            <a:endParaRPr lang="cs-CZ" dirty="0" smtClean="0"/>
          </a:p>
          <a:p>
            <a:r>
              <a:rPr lang="cs-CZ" dirty="0" smtClean="0"/>
              <a:t>Lze použít i k písemnému opakování.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705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188050"/>
          </a:xfrm>
        </p:spPr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8352928" cy="4938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96336" y="63472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339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72816"/>
            <a:ext cx="8548829" cy="4156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63472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401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116042"/>
          </a:xfrm>
        </p:spPr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7064251" cy="5271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84368" y="639690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998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116042"/>
          </a:xfrm>
        </p:spPr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8922731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63472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1917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044034"/>
          </a:xfrm>
        </p:spPr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258" y="1340768"/>
            <a:ext cx="8064896" cy="5050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96336" y="63472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1062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044034"/>
          </a:xfrm>
        </p:spPr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162" y="1638300"/>
            <a:ext cx="8559464" cy="4022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63472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181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044034"/>
          </a:xfrm>
        </p:spPr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32950"/>
            <a:ext cx="7338392" cy="550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58967" y="63674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8882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044034"/>
          </a:xfrm>
        </p:spPr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229" y="1266779"/>
            <a:ext cx="7266384" cy="5449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63472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1955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044034"/>
          </a:xfrm>
        </p:spPr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261" y="1556792"/>
            <a:ext cx="76200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63472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763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116042"/>
          </a:xfrm>
        </p:spPr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23" y="1817496"/>
            <a:ext cx="8683048" cy="3592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63472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63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okoun říční</a:t>
            </a:r>
          </a:p>
          <a:p>
            <a:r>
              <a:rPr lang="cs-CZ" dirty="0" smtClean="0"/>
              <a:t>2. kapr obecný</a:t>
            </a:r>
          </a:p>
          <a:p>
            <a:r>
              <a:rPr lang="cs-CZ" dirty="0" smtClean="0"/>
              <a:t>3. lín obecný</a:t>
            </a:r>
          </a:p>
          <a:p>
            <a:r>
              <a:rPr lang="cs-CZ" dirty="0" smtClean="0"/>
              <a:t>4. pstruh obecný</a:t>
            </a:r>
          </a:p>
          <a:p>
            <a:r>
              <a:rPr lang="cs-CZ" dirty="0" smtClean="0"/>
              <a:t>5. cejn velký</a:t>
            </a:r>
          </a:p>
          <a:p>
            <a:r>
              <a:rPr lang="cs-CZ" dirty="0" smtClean="0"/>
              <a:t>6. štika obecná </a:t>
            </a:r>
          </a:p>
          <a:p>
            <a:r>
              <a:rPr lang="cs-CZ" dirty="0" smtClean="0"/>
              <a:t>7. makrela obecná</a:t>
            </a:r>
          </a:p>
          <a:p>
            <a:r>
              <a:rPr lang="cs-CZ" dirty="0" smtClean="0"/>
              <a:t>8. treska obecná</a:t>
            </a:r>
          </a:p>
          <a:p>
            <a:r>
              <a:rPr lang="cs-CZ" dirty="0" smtClean="0"/>
              <a:t>9. tuňák obecný</a:t>
            </a:r>
          </a:p>
          <a:p>
            <a:r>
              <a:rPr lang="cs-CZ" dirty="0" smtClean="0"/>
              <a:t>10. losos obecný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463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zástupcům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7620000" cy="4772744"/>
          </a:xfrm>
        </p:spPr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1. Které z těchto sladkovodních ryb patří mezi dravé ryby?</a:t>
            </a:r>
          </a:p>
          <a:p>
            <a:pPr marL="742950" indent="-742950">
              <a:buAutoNum type="arabicPeriod"/>
            </a:pPr>
            <a:endParaRPr lang="cs-CZ" sz="3600" dirty="0" smtClean="0"/>
          </a:p>
          <a:p>
            <a:r>
              <a:rPr lang="cs-CZ" sz="3600" dirty="0" smtClean="0"/>
              <a:t>2. Která z těchto ryb patří mezi ryby tažné?</a:t>
            </a:r>
          </a:p>
          <a:p>
            <a:endParaRPr lang="cs-CZ" sz="3600" dirty="0" smtClean="0"/>
          </a:p>
          <a:p>
            <a:r>
              <a:rPr lang="cs-CZ" sz="3600" dirty="0" smtClean="0"/>
              <a:t>3. Která z těchto mořských ryb má oranžové maso?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288754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okoun říční, štika obecná, pstruh obecný</a:t>
            </a:r>
          </a:p>
          <a:p>
            <a:endParaRPr lang="cs-CZ" sz="3600" dirty="0" smtClean="0"/>
          </a:p>
          <a:p>
            <a:r>
              <a:rPr lang="cs-CZ" sz="3600" dirty="0" smtClean="0"/>
              <a:t>2. losos obecný</a:t>
            </a:r>
          </a:p>
          <a:p>
            <a:endParaRPr lang="cs-CZ" sz="3600" dirty="0" smtClean="0"/>
          </a:p>
          <a:p>
            <a:r>
              <a:rPr lang="cs-CZ" sz="3600" dirty="0" smtClean="0"/>
              <a:t>3. losos obecný</a:t>
            </a:r>
          </a:p>
        </p:txBody>
      </p:sp>
    </p:spTree>
    <p:extLst>
      <p:ext uri="{BB962C8B-B14F-4D97-AF65-F5344CB8AC3E}">
        <p14:creationId xmlns:p14="http://schemas.microsoft.com/office/powerpoint/2010/main" xmlns="" val="262282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6119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54461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Veškerý text byl vytvořen autorem materiálu, 29.11. 2012.</a:t>
            </a:r>
          </a:p>
          <a:p>
            <a:r>
              <a:rPr lang="cs-CZ" dirty="0" smtClean="0"/>
              <a:t>Obr.1:</a:t>
            </a:r>
            <a:r>
              <a:rPr lang="cs-CZ" b="0" dirty="0"/>
              <a:t>Perca </a:t>
            </a:r>
            <a:r>
              <a:rPr lang="cs-CZ" b="0" dirty="0" err="1"/>
              <a:t>fluviatilis</a:t>
            </a:r>
            <a:r>
              <a:rPr lang="cs-CZ" b="0" dirty="0"/>
              <a:t> Prague Vltava 4.jpg.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2011 [cit. </a:t>
            </a:r>
            <a:r>
              <a:rPr lang="cs-CZ" b="0" dirty="0" smtClean="0"/>
              <a:t>2012-11-29]. </a:t>
            </a:r>
            <a:r>
              <a:rPr lang="cs-CZ" b="0" dirty="0"/>
              <a:t>Dostupné z: </a:t>
            </a:r>
            <a:r>
              <a:rPr lang="cs-CZ" b="0" dirty="0">
                <a:hlinkClick r:id="rId2"/>
              </a:rPr>
              <a:t>http://</a:t>
            </a:r>
            <a:r>
              <a:rPr lang="cs-CZ" b="0" dirty="0" smtClean="0">
                <a:hlinkClick r:id="rId2"/>
              </a:rPr>
              <a:t>cs.wikipedia.org/wiki/Soubor:Perca_fluviatilis_Prague_Vltava_4.jpg</a:t>
            </a:r>
            <a:endParaRPr lang="cs-CZ" dirty="0" smtClean="0"/>
          </a:p>
          <a:p>
            <a:r>
              <a:rPr lang="cs-CZ" dirty="0" smtClean="0"/>
              <a:t>Obr.2:</a:t>
            </a:r>
            <a:r>
              <a:rPr lang="cs-CZ" b="0" dirty="0"/>
              <a:t>Caprinus </a:t>
            </a:r>
            <a:r>
              <a:rPr lang="cs-CZ" b="0" dirty="0" err="1"/>
              <a:t>carpio</a:t>
            </a:r>
            <a:r>
              <a:rPr lang="cs-CZ" b="0" dirty="0"/>
              <a:t> Prague Vltava 1.jpg.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2011 [cit. 2012-11-29]. Dostupné z: </a:t>
            </a:r>
            <a:r>
              <a:rPr lang="cs-CZ" b="0" dirty="0">
                <a:hlinkClick r:id="rId3"/>
              </a:rPr>
              <a:t>http://</a:t>
            </a:r>
            <a:r>
              <a:rPr lang="cs-CZ" b="0" dirty="0" smtClean="0">
                <a:hlinkClick r:id="rId3"/>
              </a:rPr>
              <a:t>cs.wikipedia.org/wiki/Soubor:Caprinus_carpio_Prague_Vltava_1.jpg</a:t>
            </a:r>
            <a:endParaRPr lang="cs-CZ" dirty="0"/>
          </a:p>
          <a:p>
            <a:r>
              <a:rPr lang="cs-CZ" dirty="0" smtClean="0"/>
              <a:t>Obr.3:</a:t>
            </a:r>
            <a:r>
              <a:rPr lang="cs-CZ" b="0" dirty="0"/>
              <a:t>Tinca </a:t>
            </a:r>
            <a:r>
              <a:rPr lang="cs-CZ" b="0" dirty="0" err="1"/>
              <a:t>tinca</a:t>
            </a:r>
            <a:r>
              <a:rPr lang="cs-CZ" b="0" dirty="0"/>
              <a:t> Prague Vltava 3.jpg.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2011 [cit. 2012-11-29]. Dostupné z: </a:t>
            </a:r>
            <a:r>
              <a:rPr lang="cs-CZ" b="0" dirty="0">
                <a:hlinkClick r:id="rId4"/>
              </a:rPr>
              <a:t>http://</a:t>
            </a:r>
            <a:r>
              <a:rPr lang="cs-CZ" b="0" dirty="0" smtClean="0">
                <a:hlinkClick r:id="rId4"/>
              </a:rPr>
              <a:t>cs.wikipedia.org/wiki/Soubor:Tinca_tinca_Prague_Vltava_3.jpg</a:t>
            </a:r>
            <a:endParaRPr lang="cs-CZ" dirty="0"/>
          </a:p>
          <a:p>
            <a:r>
              <a:rPr lang="cs-CZ" dirty="0" smtClean="0"/>
              <a:t>Obr.4:</a:t>
            </a:r>
            <a:r>
              <a:rPr lang="cs-CZ" b="0" dirty="0"/>
              <a:t>Bachforelle.jpg.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2005 [cit. 2012-11-29]. Dostupné z: </a:t>
            </a:r>
            <a:r>
              <a:rPr lang="cs-CZ" b="0" dirty="0">
                <a:hlinkClick r:id="rId5"/>
              </a:rPr>
              <a:t>http://</a:t>
            </a:r>
            <a:r>
              <a:rPr lang="cs-CZ" b="0" dirty="0" smtClean="0">
                <a:hlinkClick r:id="rId5"/>
              </a:rPr>
              <a:t>cs.wikipedia.org/wiki/Soubor:Bachforelle.jpg</a:t>
            </a:r>
            <a:endParaRPr lang="cs-CZ" dirty="0"/>
          </a:p>
          <a:p>
            <a:r>
              <a:rPr lang="cs-CZ" dirty="0" smtClean="0"/>
              <a:t>Obr.5:</a:t>
            </a:r>
            <a:r>
              <a:rPr lang="cs-CZ" b="0" dirty="0"/>
              <a:t>Braxen, </a:t>
            </a:r>
            <a:r>
              <a:rPr lang="cs-CZ" b="0" dirty="0" err="1"/>
              <a:t>Iduns</a:t>
            </a:r>
            <a:r>
              <a:rPr lang="cs-CZ" b="0" dirty="0"/>
              <a:t> kokbok.jpg.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2005 [cit. 2012-11-29]. Dostupné z: </a:t>
            </a:r>
            <a:r>
              <a:rPr lang="cs-CZ" b="0" dirty="0">
                <a:hlinkClick r:id="rId6"/>
              </a:rPr>
              <a:t>http://cs.wikipedia.org/wiki/Soubor:Braxen,_</a:t>
            </a:r>
            <a:r>
              <a:rPr lang="cs-CZ" b="0" dirty="0" smtClean="0">
                <a:hlinkClick r:id="rId6"/>
              </a:rPr>
              <a:t>Iduns_kokbok.jpg</a:t>
            </a:r>
            <a:endParaRPr lang="cs-CZ" dirty="0"/>
          </a:p>
          <a:p>
            <a:r>
              <a:rPr lang="cs-CZ" dirty="0" smtClean="0"/>
              <a:t>Obr.6:</a:t>
            </a:r>
            <a:r>
              <a:rPr lang="cs-CZ" b="0" dirty="0"/>
              <a:t>Esox </a:t>
            </a:r>
            <a:r>
              <a:rPr lang="cs-CZ" b="0" dirty="0" err="1"/>
              <a:t>lucius</a:t>
            </a:r>
            <a:r>
              <a:rPr lang="cs-CZ" b="0" dirty="0"/>
              <a:t> Prague Vltava 1.jpg.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2011 [cit. 2012-11-29]. Dostupné z: </a:t>
            </a:r>
            <a:r>
              <a:rPr lang="cs-CZ" b="0" dirty="0">
                <a:hlinkClick r:id="rId7"/>
              </a:rPr>
              <a:t>http://</a:t>
            </a:r>
            <a:r>
              <a:rPr lang="cs-CZ" b="0" dirty="0" smtClean="0">
                <a:hlinkClick r:id="rId7"/>
              </a:rPr>
              <a:t>cs.wikipedia.org/wiki/Soubor:Esox_lucius_Prague_Vltava_1.jpg</a:t>
            </a:r>
            <a:endParaRPr lang="cs-CZ" dirty="0"/>
          </a:p>
          <a:p>
            <a:r>
              <a:rPr lang="cs-CZ" dirty="0" smtClean="0"/>
              <a:t>Obr.7:</a:t>
            </a:r>
            <a:r>
              <a:rPr lang="cs-CZ" b="0" dirty="0"/>
              <a:t>Scomber scombrus.jpg.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2008 [cit. 2012-11-29]. Dostupné z: </a:t>
            </a:r>
            <a:r>
              <a:rPr lang="cs-CZ" b="0" dirty="0">
                <a:hlinkClick r:id="rId8"/>
              </a:rPr>
              <a:t>http://</a:t>
            </a:r>
            <a:r>
              <a:rPr lang="cs-CZ" b="0" dirty="0" smtClean="0">
                <a:hlinkClick r:id="rId8"/>
              </a:rPr>
              <a:t>cs.wikipedia.org/wiki/Soubor:Scomber_scombrus.jpg</a:t>
            </a:r>
            <a:endParaRPr lang="cs-CZ" dirty="0"/>
          </a:p>
          <a:p>
            <a:r>
              <a:rPr lang="cs-CZ" dirty="0" smtClean="0"/>
              <a:t>Obr.8:</a:t>
            </a:r>
            <a:r>
              <a:rPr lang="cs-CZ" b="0" dirty="0"/>
              <a:t>Gadus morhua-Cod-2-Atlanterhavsparken-Norway.JPG.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2006 </a:t>
            </a:r>
            <a:r>
              <a:rPr lang="cs-CZ" b="0" dirty="0" smtClean="0"/>
              <a:t>[</a:t>
            </a:r>
            <a:r>
              <a:rPr lang="cs-CZ" b="0" dirty="0"/>
              <a:t>cit. 2012-11-29]. Dostupné z: </a:t>
            </a:r>
            <a:r>
              <a:rPr lang="cs-CZ" b="0" dirty="0">
                <a:hlinkClick r:id="rId9"/>
              </a:rPr>
              <a:t>http://</a:t>
            </a:r>
            <a:r>
              <a:rPr lang="cs-CZ" b="0" dirty="0" smtClean="0">
                <a:hlinkClick r:id="rId9"/>
              </a:rPr>
              <a:t>cs.wikipedia.org/wiki/Soubor:Gadus_morhua-Cod-2-Atlanterhavsparken-Norway.JPG</a:t>
            </a:r>
            <a:endParaRPr lang="cs-CZ" dirty="0"/>
          </a:p>
          <a:p>
            <a:r>
              <a:rPr lang="cs-CZ" b="0" dirty="0"/>
              <a:t>Bluefin-big.jpg.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2005 [cit. 2012-11-29]. Dostupné z: </a:t>
            </a:r>
            <a:r>
              <a:rPr lang="cs-CZ" b="0" dirty="0">
                <a:hlinkClick r:id="rId10"/>
              </a:rPr>
              <a:t>http://</a:t>
            </a:r>
            <a:r>
              <a:rPr lang="cs-CZ" b="0" dirty="0" smtClean="0">
                <a:hlinkClick r:id="rId10"/>
              </a:rPr>
              <a:t>cs.wikipedia.org/wiki/Soubor:Bluefin-big.jpg</a:t>
            </a:r>
            <a:endParaRPr lang="cs-CZ" b="0" dirty="0"/>
          </a:p>
          <a:p>
            <a:r>
              <a:rPr lang="cs-CZ" dirty="0" smtClean="0"/>
              <a:t>Obr.10:</a:t>
            </a:r>
            <a:r>
              <a:rPr lang="cs-CZ" b="0" dirty="0" smtClean="0"/>
              <a:t>almo </a:t>
            </a:r>
            <a:r>
              <a:rPr lang="cs-CZ" b="0" dirty="0" err="1"/>
              <a:t>salar</a:t>
            </a:r>
            <a:r>
              <a:rPr lang="cs-CZ" b="0" dirty="0"/>
              <a:t> GLERL 1.jpg. In: </a:t>
            </a:r>
            <a:r>
              <a:rPr lang="cs-CZ" b="0" i="1" dirty="0" err="1"/>
              <a:t>Wikipedia</a:t>
            </a:r>
            <a:r>
              <a:rPr lang="cs-CZ" b="0" i="1" dirty="0"/>
              <a:t>: 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</a:t>
            </a:r>
            <a:r>
              <a:rPr lang="cs-CZ" b="0"/>
              <a:t>2007 </a:t>
            </a:r>
            <a:r>
              <a:rPr lang="cs-CZ" b="0" smtClean="0"/>
              <a:t> [</a:t>
            </a:r>
            <a:r>
              <a:rPr lang="cs-CZ" b="0" dirty="0"/>
              <a:t>cit. 2012-11-29]. Dostupné z: </a:t>
            </a:r>
            <a:r>
              <a:rPr lang="cs-CZ" b="0" dirty="0">
                <a:hlinkClick r:id="rId11"/>
              </a:rPr>
              <a:t>http://</a:t>
            </a:r>
            <a:r>
              <a:rPr lang="cs-CZ" b="0" dirty="0" smtClean="0">
                <a:hlinkClick r:id="rId11"/>
              </a:rPr>
              <a:t>cs.wikipedia.org/wiki/Soubor:Salmo_salar_GLERL_1.jpg</a:t>
            </a:r>
            <a:endParaRPr lang="cs-CZ" b="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682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140</TotalTime>
  <Words>251</Words>
  <Application>Microsoft Office PowerPoint</Application>
  <PresentationFormat>Předvádění na obrazovce (4:3)</PresentationFormat>
  <Paragraphs>85</Paragraphs>
  <Slides>16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Základní</vt:lpstr>
      <vt:lpstr>Snímek 1</vt:lpstr>
      <vt:lpstr>anotace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Řešení </vt:lpstr>
      <vt:lpstr>Otázky k zástupcům ryb</vt:lpstr>
      <vt:lpstr>Odpovědi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08FB</dc:creator>
  <cp:lastModifiedBy>Dum</cp:lastModifiedBy>
  <cp:revision>14</cp:revision>
  <dcterms:created xsi:type="dcterms:W3CDTF">2012-12-13T17:25:37Z</dcterms:created>
  <dcterms:modified xsi:type="dcterms:W3CDTF">2013-03-01T17:06:52Z</dcterms:modified>
</cp:coreProperties>
</file>