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7"/>
  </p:notesMasterIdLst>
  <p:sldIdLst>
    <p:sldId id="256" r:id="rId2"/>
    <p:sldId id="258" r:id="rId3"/>
    <p:sldId id="265" r:id="rId4"/>
    <p:sldId id="264" r:id="rId5"/>
    <p:sldId id="267" r:id="rId6"/>
    <p:sldId id="271" r:id="rId7"/>
    <p:sldId id="266" r:id="rId8"/>
    <p:sldId id="268" r:id="rId9"/>
    <p:sldId id="269" r:id="rId10"/>
    <p:sldId id="270" r:id="rId11"/>
    <p:sldId id="272" r:id="rId12"/>
    <p:sldId id="275" r:id="rId13"/>
    <p:sldId id="274" r:id="rId14"/>
    <p:sldId id="273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NÁZEV:VY_32_INOVACE_08_Přírodopis </a:t>
          </a:r>
          <a:r>
            <a:rPr lang="cs-CZ" sz="2000" dirty="0" smtClean="0"/>
            <a:t>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ryby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NÁZEV:VY_32_INOVACE_08_Přírodopis </a:t>
          </a:r>
          <a:r>
            <a:rPr lang="cs-CZ" sz="2000" kern="1200" dirty="0" smtClean="0"/>
            <a:t>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ryby 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2012769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Prezentace slouží k opakování učiva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ryby.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 prezentaci jsou otázky s nabídkou 3 odpovědí. Žáci vybírají správné odpovědi. Po kliknutí na  rámeček se správnou odpověď se zobrazí usměvavý obličej, po kliknutí na špatnou odpověď se zobrazí zamračený obličej.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bezlebeční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pláštěnci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obratlovci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Do které skupiny strunatců se řadí ryby?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770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770" y="517256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44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Pulec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Plůdek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Jikra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Jak se nazývá malá rybka, vylíhlá z vajíčka?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645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448"/>
          </a:xfrm>
        </p:spPr>
        <p:txBody>
          <a:bodyPr>
            <a:normAutofit/>
          </a:bodyPr>
          <a:lstStyle/>
          <a:p>
            <a:pPr marL="1600200" lvl="5" indent="0">
              <a:buNone/>
            </a:pPr>
            <a:r>
              <a:rPr lang="cs-CZ" sz="4800" dirty="0" smtClean="0"/>
              <a:t>K dýchání</a:t>
            </a:r>
          </a:p>
          <a:p>
            <a:pPr marL="1600200" lvl="5" indent="0">
              <a:buNone/>
            </a:pPr>
            <a:endParaRPr lang="cs-CZ" sz="2000" dirty="0" smtClean="0"/>
          </a:p>
          <a:p>
            <a:pPr marL="1600200" lvl="5" indent="0">
              <a:buNone/>
            </a:pPr>
            <a:r>
              <a:rPr lang="cs-CZ" sz="4800" dirty="0" smtClean="0"/>
              <a:t>Potápění nebo 		vznášení k hladině</a:t>
            </a:r>
          </a:p>
          <a:p>
            <a:pPr marL="1600200" lvl="5" indent="0">
              <a:buNone/>
            </a:pPr>
            <a:endParaRPr lang="cs-CZ" sz="2000" dirty="0" smtClean="0"/>
          </a:p>
          <a:p>
            <a:pPr marL="1600200" lvl="5" indent="0">
              <a:buNone/>
            </a:pPr>
            <a:r>
              <a:rPr lang="cs-CZ" sz="4800" dirty="0" smtClean="0"/>
              <a:t>K trávení potravy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K čemu slouží rybám plynový měchýř?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88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88" y="2361545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88" y="374189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Plic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Povrchem těla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Žaber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Pomocí čeho ryby dýchají?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327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258" y="519180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Jikra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Mlíčí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Spora 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Jak se nazývá rybí vajíčko?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231683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2 síní a 2 komor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2 síní a 1 komory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1 síně a 1 komory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Srdce ryb se skládá z: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7803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Makrela obecná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Ouklej obecná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Pstruh obecný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</a:t>
            </a:r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sladkovodní ryby nepatří: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046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046" y="231683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Sardinka obecná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Žralok obrovský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Sleď obecný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Mezi mořské ryby nepatří: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Kapr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Štika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Lín 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Která ryba patří mezi ryby dravé?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Žloutkovým váčkem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Planktonem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Rostlinami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Čím se živí plůdek po vylíhnutí z vajíčka?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475" y="517803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475" y="3725358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807" y="2312907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62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V mořích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Řekách 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Rybnících  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11) Kde se třou lososi?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62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120000"/>
              </a:lnSpc>
              <a:buNone/>
            </a:pPr>
            <a:r>
              <a:rPr lang="cs-CZ" sz="4400" dirty="0" smtClean="0"/>
              <a:t>Vnímání tlaku a 			pohybu vody </a:t>
            </a:r>
          </a:p>
          <a:p>
            <a:pPr marL="1600200" lvl="5" indent="0">
              <a:lnSpc>
                <a:spcPct val="120000"/>
              </a:lnSpc>
              <a:buNone/>
            </a:pPr>
            <a:endParaRPr lang="cs-CZ" sz="2000" dirty="0" smtClean="0"/>
          </a:p>
          <a:p>
            <a:pPr marL="1600200" lvl="5" indent="0">
              <a:lnSpc>
                <a:spcPct val="120000"/>
              </a:lnSpc>
              <a:buNone/>
            </a:pPr>
            <a:r>
              <a:rPr lang="cs-CZ" sz="4800" dirty="0" smtClean="0"/>
              <a:t>K rozmnožování</a:t>
            </a:r>
          </a:p>
          <a:p>
            <a:pPr marL="1600200" lvl="5" indent="0">
              <a:lnSpc>
                <a:spcPct val="120000"/>
              </a:lnSpc>
              <a:buNone/>
            </a:pPr>
            <a:endParaRPr lang="cs-CZ" sz="4800" dirty="0" smtClean="0"/>
          </a:p>
          <a:p>
            <a:pPr marL="1600200" lvl="5" indent="0">
              <a:lnSpc>
                <a:spcPct val="120000"/>
              </a:lnSpc>
              <a:buNone/>
            </a:pPr>
            <a:r>
              <a:rPr lang="cs-CZ" sz="4800" dirty="0" smtClean="0"/>
              <a:t>K dýchání   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12) Jaká je funkce postranní čáry?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0902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491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94028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62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Veškerý text byl vytvořen autorem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materiálu, 10.12. 2012.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Obrázky: Otevřená galerie Microsoft Office</a:t>
            </a:r>
            <a:r>
              <a:rPr lang="cs-CZ">
                <a:latin typeface="Arial" pitchFamily="34" charset="0"/>
                <a:cs typeface="Arial" pitchFamily="34" charset="0"/>
              </a:rPr>
              <a:t>, </a:t>
            </a:r>
            <a:r>
              <a:rPr lang="cs-CZ" smtClean="0">
                <a:latin typeface="Arial" pitchFamily="34" charset="0"/>
                <a:cs typeface="Arial" pitchFamily="34" charset="0"/>
              </a:rPr>
              <a:t>10.12. 2012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4681</TotalTime>
  <Words>300</Words>
  <Application>Microsoft Office PowerPoint</Application>
  <PresentationFormat>Předvádění na obrazovce (4:3)</PresentationFormat>
  <Paragraphs>101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Prezentace aplikace PowerPoint</vt:lpstr>
      <vt:lpstr>Anotace</vt:lpstr>
      <vt:lpstr> 1) Do které skupiny strunatců se řadí ryby?</vt:lpstr>
      <vt:lpstr> 2) Jak se nazývá malá rybka, vylíhlá z vajíčka? </vt:lpstr>
      <vt:lpstr> 3) K čemu slouží rybám plynový měchýř? </vt:lpstr>
      <vt:lpstr> 4) Pomocí čeho ryby dýchají? </vt:lpstr>
      <vt:lpstr> 5) Jak se nazývá rybí vajíčko? </vt:lpstr>
      <vt:lpstr> 6) Srdce ryb se skládá z:</vt:lpstr>
      <vt:lpstr>7) Mezi sladkovodní ryby nepatří:</vt:lpstr>
      <vt:lpstr> 8) Mezi mořské ryby nepatří:</vt:lpstr>
      <vt:lpstr> 9) Která ryba patří mezi ryby dravé?</vt:lpstr>
      <vt:lpstr> 10) Čím se živí plůdek po vylíhnutí z vajíčka?</vt:lpstr>
      <vt:lpstr> 11) Kde se třou lososi?</vt:lpstr>
      <vt:lpstr> 12) Jaká je funkce postranní čáry?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08FB</cp:lastModifiedBy>
  <cp:revision>63</cp:revision>
  <dcterms:created xsi:type="dcterms:W3CDTF">2011-06-20T10:40:08Z</dcterms:created>
  <dcterms:modified xsi:type="dcterms:W3CDTF">2012-12-19T11:57:51Z</dcterms:modified>
</cp:coreProperties>
</file>