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3" r:id="rId2"/>
    <p:sldId id="284" r:id="rId3"/>
    <p:sldId id="285" r:id="rId4"/>
    <p:sldId id="274" r:id="rId5"/>
    <p:sldId id="257" r:id="rId6"/>
    <p:sldId id="275" r:id="rId7"/>
    <p:sldId id="258" r:id="rId8"/>
    <p:sldId id="276" r:id="rId9"/>
    <p:sldId id="282" r:id="rId10"/>
    <p:sldId id="277" r:id="rId11"/>
    <p:sldId id="260" r:id="rId12"/>
    <p:sldId id="278" r:id="rId13"/>
    <p:sldId id="261" r:id="rId14"/>
    <p:sldId id="279" r:id="rId15"/>
    <p:sldId id="262" r:id="rId16"/>
    <p:sldId id="280" r:id="rId17"/>
    <p:sldId id="263" r:id="rId18"/>
    <p:sldId id="281" r:id="rId19"/>
    <p:sldId id="264" r:id="rId20"/>
    <p:sldId id="287" r:id="rId21"/>
    <p:sldId id="286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VY_32_Inovace_12_Přírodopis 7. 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Dolní Benešov, </a:t>
          </a:r>
          <a:r>
            <a:rPr lang="cs-CZ" sz="2000" dirty="0" err="1" smtClean="0"/>
            <a:t>přísp</a:t>
          </a:r>
          <a:r>
            <a:rPr lang="cs-CZ" sz="2000" dirty="0" smtClean="0"/>
            <a:t>. organ.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Libuše </a:t>
          </a:r>
          <a:r>
            <a:rPr lang="cs-CZ" sz="2000" dirty="0" err="1" smtClean="0"/>
            <a:t>Widlová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Vyšší živočichové - úvod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BB79A98-B156-4A96-86F9-410AB72367A3}" type="presOf" srcId="{D1B46980-6531-4606-95E6-44980827E919}" destId="{6140AFEC-043D-4C43-A2F9-D0F5331DF3A3}" srcOrd="0" destOrd="0" presId="urn:microsoft.com/office/officeart/2005/8/layout/target3"/>
    <dgm:cxn modelId="{3A82FB09-E158-4E37-B498-C965533DC1BE}" type="presOf" srcId="{D1D4F407-5343-4D3F-B5B9-D407B03CAEB4}" destId="{AED2198E-93D5-4001-81B4-73124B309672}" srcOrd="1" destOrd="0" presId="urn:microsoft.com/office/officeart/2005/8/layout/target3"/>
    <dgm:cxn modelId="{29DB8C4D-AB89-4F6D-951F-F74980BC8690}" type="presOf" srcId="{4C35D32F-0EAB-4CD7-82EE-45574DC2A586}" destId="{8BEBB6EC-1DAA-4CAC-8A25-BC0FCBD5DBD5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3D6B1A0B-93F4-46C5-80A2-066AB7357FC9}" type="presOf" srcId="{D1B46980-6531-4606-95E6-44980827E919}" destId="{2BE915AB-18AA-4053-B92C-3BFC9ED204BB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7859A162-D7E5-4AB1-ADC4-F745E90FB37D}" type="presOf" srcId="{D8197B8C-B260-4A16-BDF4-0947B075E274}" destId="{5A5FFA88-C948-4069-8E93-59FA12366E83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9F28C33-B08A-401E-8239-6102D80FFB9B}" type="presOf" srcId="{D8197B8C-B260-4A16-BDF4-0947B075E274}" destId="{25B08C86-7E15-44DC-BE7F-FFB55DD49D12}" srcOrd="0" destOrd="0" presId="urn:microsoft.com/office/officeart/2005/8/layout/target3"/>
    <dgm:cxn modelId="{4225EBB6-B632-4116-9721-C54DDFCD3EB8}" type="presOf" srcId="{D1D4F407-5343-4D3F-B5B9-D407B03CAEB4}" destId="{D005CE8C-CC26-4C3E-AC11-E15060ECD759}" srcOrd="0" destOrd="0" presId="urn:microsoft.com/office/officeart/2005/8/layout/target3"/>
    <dgm:cxn modelId="{017DB139-9276-44E4-B760-ADEF67C4A534}" type="presOf" srcId="{B651F6E3-6281-48DB-9319-2AEAFDAE7572}" destId="{619D679B-A015-4ECF-8348-D1034C574F40}" srcOrd="0" destOrd="0" presId="urn:microsoft.com/office/officeart/2005/8/layout/target3"/>
    <dgm:cxn modelId="{9C9F45DA-F75C-43E4-BD97-638E1AEBFB08}" type="presOf" srcId="{4C35D32F-0EAB-4CD7-82EE-45574DC2A586}" destId="{890E4F0B-2866-4A3F-A3C7-2A14B1797930}" srcOrd="1" destOrd="0" presId="urn:microsoft.com/office/officeart/2005/8/layout/target3"/>
    <dgm:cxn modelId="{A6374AC9-5706-491D-94BC-E752D60C642E}" type="presOf" srcId="{757F3AB3-0718-4624-B441-E567A8F0AB56}" destId="{333A1088-737F-45CB-B68E-254E46348037}" srcOrd="0" destOrd="0" presId="urn:microsoft.com/office/officeart/2005/8/layout/target3"/>
    <dgm:cxn modelId="{D0D4A81C-28CC-4EF2-9F73-C2118D8B3F0F}" type="presOf" srcId="{B651F6E3-6281-48DB-9319-2AEAFDAE7572}" destId="{6BB5E863-4638-4E1D-BFDE-399D028AC4ED}" srcOrd="1" destOrd="0" presId="urn:microsoft.com/office/officeart/2005/8/layout/target3"/>
    <dgm:cxn modelId="{007D6F94-8349-49BF-A6CC-53854E71FBB1}" type="presParOf" srcId="{333A1088-737F-45CB-B68E-254E46348037}" destId="{F5ABB229-8D3B-4694-996A-96F23CF14429}" srcOrd="0" destOrd="0" presId="urn:microsoft.com/office/officeart/2005/8/layout/target3"/>
    <dgm:cxn modelId="{DFCD019C-5494-4BAB-8755-98688E7011E1}" type="presParOf" srcId="{333A1088-737F-45CB-B68E-254E46348037}" destId="{F41139FD-01EE-4571-8B17-4FB00FC51163}" srcOrd="1" destOrd="0" presId="urn:microsoft.com/office/officeart/2005/8/layout/target3"/>
    <dgm:cxn modelId="{EBA99F22-4FC5-41B7-91D1-3C6D98A2DCF4}" type="presParOf" srcId="{333A1088-737F-45CB-B68E-254E46348037}" destId="{D005CE8C-CC26-4C3E-AC11-E15060ECD759}" srcOrd="2" destOrd="0" presId="urn:microsoft.com/office/officeart/2005/8/layout/target3"/>
    <dgm:cxn modelId="{0456A064-2EB4-42F1-A6BA-856D1F5567B4}" type="presParOf" srcId="{333A1088-737F-45CB-B68E-254E46348037}" destId="{2C702D82-9B77-49B7-9568-BB8EB47C3372}" srcOrd="3" destOrd="0" presId="urn:microsoft.com/office/officeart/2005/8/layout/target3"/>
    <dgm:cxn modelId="{D3F2AAB6-BF2D-4FD6-A964-1559D1E48780}" type="presParOf" srcId="{333A1088-737F-45CB-B68E-254E46348037}" destId="{A52A0455-90FF-4808-ABD0-F02540D31D5A}" srcOrd="4" destOrd="0" presId="urn:microsoft.com/office/officeart/2005/8/layout/target3"/>
    <dgm:cxn modelId="{F96DDF92-6689-472F-ABE2-9F14B4B74ABC}" type="presParOf" srcId="{333A1088-737F-45CB-B68E-254E46348037}" destId="{6140AFEC-043D-4C43-A2F9-D0F5331DF3A3}" srcOrd="5" destOrd="0" presId="urn:microsoft.com/office/officeart/2005/8/layout/target3"/>
    <dgm:cxn modelId="{859CFFA0-5938-4ABE-94BC-A1F170652CA1}" type="presParOf" srcId="{333A1088-737F-45CB-B68E-254E46348037}" destId="{9358AC05-5D7D-4327-9F80-1AD486AEA664}" srcOrd="6" destOrd="0" presId="urn:microsoft.com/office/officeart/2005/8/layout/target3"/>
    <dgm:cxn modelId="{4971E85F-09C0-4A8B-8337-D53CADEB1B15}" type="presParOf" srcId="{333A1088-737F-45CB-B68E-254E46348037}" destId="{313FC574-E1CD-4FB4-B054-0B805CE0447D}" srcOrd="7" destOrd="0" presId="urn:microsoft.com/office/officeart/2005/8/layout/target3"/>
    <dgm:cxn modelId="{BA0B9BF1-89F9-45BD-A696-503ED5D5DB75}" type="presParOf" srcId="{333A1088-737F-45CB-B68E-254E46348037}" destId="{619D679B-A015-4ECF-8348-D1034C574F40}" srcOrd="8" destOrd="0" presId="urn:microsoft.com/office/officeart/2005/8/layout/target3"/>
    <dgm:cxn modelId="{A21E161F-B067-49AB-AF3F-CB990F7DEC90}" type="presParOf" srcId="{333A1088-737F-45CB-B68E-254E46348037}" destId="{322283A8-4A27-4CDA-BAE3-F381106A9174}" srcOrd="9" destOrd="0" presId="urn:microsoft.com/office/officeart/2005/8/layout/target3"/>
    <dgm:cxn modelId="{DC8292AF-23DC-41FB-96CB-E16711C177B0}" type="presParOf" srcId="{333A1088-737F-45CB-B68E-254E46348037}" destId="{FFC9F71D-1B4F-4AD9-A4A6-86ADEFC8AF5C}" srcOrd="10" destOrd="0" presId="urn:microsoft.com/office/officeart/2005/8/layout/target3"/>
    <dgm:cxn modelId="{27B25C6B-2A22-4CD8-A5F1-E5C57BC32411}" type="presParOf" srcId="{333A1088-737F-45CB-B68E-254E46348037}" destId="{25B08C86-7E15-44DC-BE7F-FFB55DD49D12}" srcOrd="11" destOrd="0" presId="urn:microsoft.com/office/officeart/2005/8/layout/target3"/>
    <dgm:cxn modelId="{FC570EEB-C5DE-4A73-8E2D-1BB462FAAC1E}" type="presParOf" srcId="{333A1088-737F-45CB-B68E-254E46348037}" destId="{76644BE8-9D7C-4C09-B250-3D10AF48CBB7}" srcOrd="12" destOrd="0" presId="urn:microsoft.com/office/officeart/2005/8/layout/target3"/>
    <dgm:cxn modelId="{116CD68A-62E4-4103-9F88-9C454D07CF2C}" type="presParOf" srcId="{333A1088-737F-45CB-B68E-254E46348037}" destId="{EE85B701-7295-41C0-BA7A-34D3756A2AE6}" srcOrd="13" destOrd="0" presId="urn:microsoft.com/office/officeart/2005/8/layout/target3"/>
    <dgm:cxn modelId="{A1B77EF2-01DC-43C5-B0DB-0AA558737210}" type="presParOf" srcId="{333A1088-737F-45CB-B68E-254E46348037}" destId="{8BEBB6EC-1DAA-4CAC-8A25-BC0FCBD5DBD5}" srcOrd="14" destOrd="0" presId="urn:microsoft.com/office/officeart/2005/8/layout/target3"/>
    <dgm:cxn modelId="{0BC698CF-97A1-4429-B5C4-2564404FBCE1}" type="presParOf" srcId="{333A1088-737F-45CB-B68E-254E46348037}" destId="{AED2198E-93D5-4001-81B4-73124B309672}" srcOrd="15" destOrd="0" presId="urn:microsoft.com/office/officeart/2005/8/layout/target3"/>
    <dgm:cxn modelId="{8A20C40F-21A9-4BB6-9F32-F2F1F62940B9}" type="presParOf" srcId="{333A1088-737F-45CB-B68E-254E46348037}" destId="{2BE915AB-18AA-4053-B92C-3BFC9ED204BB}" srcOrd="16" destOrd="0" presId="urn:microsoft.com/office/officeart/2005/8/layout/target3"/>
    <dgm:cxn modelId="{D3DC476D-BDD7-4632-8941-379D9BCC67DF}" type="presParOf" srcId="{333A1088-737F-45CB-B68E-254E46348037}" destId="{6BB5E863-4638-4E1D-BFDE-399D028AC4ED}" srcOrd="17" destOrd="0" presId="urn:microsoft.com/office/officeart/2005/8/layout/target3"/>
    <dgm:cxn modelId="{7D6E07C1-CB9E-4971-80CD-5C6BF749AB70}" type="presParOf" srcId="{333A1088-737F-45CB-B68E-254E46348037}" destId="{5A5FFA88-C948-4069-8E93-59FA12366E83}" srcOrd="18" destOrd="0" presId="urn:microsoft.com/office/officeart/2005/8/layout/target3"/>
    <dgm:cxn modelId="{A1A6291F-CC39-4790-95E8-AD106F7D0C20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Dolní Benešov, </a:t>
          </a:r>
          <a:r>
            <a:rPr lang="cs-CZ" sz="2000" kern="1200" dirty="0" err="1" smtClean="0"/>
            <a:t>přísp</a:t>
          </a:r>
          <a:r>
            <a:rPr lang="cs-CZ" sz="2000" kern="1200" dirty="0" smtClean="0"/>
            <a:t>. organ.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Libuše </a:t>
          </a:r>
          <a:r>
            <a:rPr lang="cs-CZ" sz="2000" kern="1200" dirty="0" err="1" smtClean="0"/>
            <a:t>Widlová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VY_32_Inovace_12_Přírodopis 7. ročník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Vyšší živočichové - úvod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9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496227046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6634369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slouží k evokaci učiva o vyšších živočiších.</a:t>
            </a:r>
          </a:p>
          <a:p>
            <a:r>
              <a:rPr lang="cs-CZ" dirty="0" smtClean="0"/>
              <a:t>Na konci práce je test k ověření pochopení učiva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652829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VYŠŠÍ ŽIVOČICHOVÉ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/>
              <a:t>1. Kde vznikl život na Zemi</a:t>
            </a:r>
            <a:r>
              <a:rPr lang="cs-CZ" dirty="0" smtClean="0"/>
              <a:t>?</a:t>
            </a:r>
          </a:p>
          <a:p>
            <a:r>
              <a:rPr lang="cs-CZ" dirty="0"/>
              <a:t>2. Co patří do živé přírody</a:t>
            </a:r>
            <a:r>
              <a:rPr lang="cs-CZ" dirty="0" smtClean="0"/>
              <a:t>?</a:t>
            </a:r>
          </a:p>
          <a:p>
            <a:r>
              <a:rPr lang="cs-CZ" dirty="0"/>
              <a:t>3. Jaký je rozdíl mezi rostlinami a živočichy</a:t>
            </a:r>
            <a:r>
              <a:rPr lang="cs-CZ" dirty="0" smtClean="0"/>
              <a:t>?</a:t>
            </a:r>
          </a:p>
          <a:p>
            <a:r>
              <a:rPr lang="cs-CZ" dirty="0"/>
              <a:t>4. Znáš nějaké jednobuněčné živočichy</a:t>
            </a:r>
            <a:r>
              <a:rPr lang="cs-CZ" dirty="0" smtClean="0"/>
              <a:t>?</a:t>
            </a:r>
          </a:p>
          <a:p>
            <a:r>
              <a:rPr lang="cs-CZ" dirty="0"/>
              <a:t>5. Vyjmenuj dosud poznané kmeny živočichů </a:t>
            </a:r>
            <a:r>
              <a:rPr lang="cs-CZ" dirty="0" smtClean="0"/>
              <a:t>                      a </a:t>
            </a:r>
            <a:r>
              <a:rPr lang="cs-CZ" dirty="0"/>
              <a:t>jejich zástupce</a:t>
            </a:r>
            <a:r>
              <a:rPr lang="cs-CZ" dirty="0" smtClean="0"/>
              <a:t>.</a:t>
            </a:r>
          </a:p>
          <a:p>
            <a:r>
              <a:rPr lang="cs-CZ" dirty="0"/>
              <a:t>6. K čemu slouží živočichům pohyb</a:t>
            </a:r>
            <a:r>
              <a:rPr lang="cs-CZ" dirty="0" smtClean="0"/>
              <a:t>?</a:t>
            </a:r>
          </a:p>
          <a:p>
            <a:r>
              <a:rPr lang="cs-CZ" dirty="0"/>
              <a:t>7. Na co se upíná svalstvo hmyzu</a:t>
            </a:r>
            <a:r>
              <a:rPr lang="cs-CZ" dirty="0" smtClean="0"/>
              <a:t>?</a:t>
            </a:r>
          </a:p>
          <a:p>
            <a:r>
              <a:rPr lang="cs-CZ" dirty="0"/>
              <a:t>8. Na co se upínají svaly savců?</a:t>
            </a:r>
          </a:p>
        </p:txBody>
      </p:sp>
    </p:spTree>
    <p:extLst>
      <p:ext uri="{BB962C8B-B14F-4D97-AF65-F5344CB8AC3E}">
        <p14:creationId xmlns:p14="http://schemas.microsoft.com/office/powerpoint/2010/main" xmlns="" val="2749860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1. Kde vznikl život na Zemi?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189140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1. Kde vznikl život na Zemi?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Život vznikl v moři.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0" name="Picture 2" descr="http://upload.wikimedia.org/wikipedia/commons/thumb/0/0e/North_Sea_01_ubt.jpeg/220px-North_Sea_01_ubt.jpe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27984" y="1556792"/>
            <a:ext cx="3535659" cy="26517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Soubor:Anabaenaspiroides EPA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43608" y="3501008"/>
            <a:ext cx="2952328" cy="2216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582092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2. Co patří do živé přírody?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61515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2. Co patří do živé přírody?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Rostliny, živočichové, houby</a:t>
            </a:r>
            <a:endParaRPr lang="cs-CZ" dirty="0"/>
          </a:p>
        </p:txBody>
      </p:sp>
      <p:pic>
        <p:nvPicPr>
          <p:cNvPr id="3074" name="Picture 2" descr="náhled obrázku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38371" y="2708920"/>
            <a:ext cx="1920211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Sné&amp;zcaron;enka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59546" y="4257040"/>
            <a:ext cx="1276350" cy="1524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Kráva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35896" y="2708920"/>
            <a:ext cx="1524000" cy="1085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Ryba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44008" y="4830529"/>
            <a:ext cx="3384376" cy="1353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Hlemý&amp;zcaron;&amp;dcaron;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1069" y="5236941"/>
            <a:ext cx="1872208" cy="947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http://upload.wikimedia.org/wikipedia/commons/thumb/a/ab/Armillaria_ostoyae.jpg/220px-Armillaria_ostoyae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32884" y="2385409"/>
            <a:ext cx="2095500" cy="1628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3091146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3. Jaký je rozdíl mezi rostlinami </a:t>
            </a:r>
            <a:r>
              <a:rPr lang="cs-CZ" dirty="0" smtClean="0"/>
              <a:t>                       a </a:t>
            </a:r>
            <a:r>
              <a:rPr lang="cs-CZ" dirty="0"/>
              <a:t>živočichy?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895720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3. Jaký je rozdíl mezi rostlinami </a:t>
            </a:r>
            <a:r>
              <a:rPr lang="cs-CZ" dirty="0" smtClean="0"/>
              <a:t>                      a </a:t>
            </a:r>
            <a:r>
              <a:rPr lang="cs-CZ" dirty="0"/>
              <a:t>živočichy?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Rostliny přijímají anorganické látky a z nich si vytvářejí látky organické (cukry, tuky, bílkoviny)</a:t>
            </a:r>
          </a:p>
          <a:p>
            <a:r>
              <a:rPr lang="cs-CZ" dirty="0" smtClean="0"/>
              <a:t>Živočichové se mohou živit pouze organickými látkami, nejsou schopni fotosyntézy.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590114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4. Znáš nějaké jednobuněčné živočichy?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686424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4. Znáš nějaké jednobuněčné živočichy?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4978896" cy="4525963"/>
          </a:xfrm>
        </p:spPr>
        <p:txBody>
          <a:bodyPr/>
          <a:lstStyle/>
          <a:p>
            <a:r>
              <a:rPr lang="cs-CZ" dirty="0" smtClean="0"/>
              <a:t>Prvoci:</a:t>
            </a:r>
          </a:p>
          <a:p>
            <a:pPr marL="0" indent="0">
              <a:buNone/>
            </a:pPr>
            <a:r>
              <a:rPr lang="cs-CZ" dirty="0" smtClean="0"/>
              <a:t>Trepka velká</a:t>
            </a:r>
          </a:p>
          <a:p>
            <a:pPr marL="0" indent="0">
              <a:buNone/>
            </a:pPr>
            <a:r>
              <a:rPr lang="cs-CZ" dirty="0" smtClean="0"/>
              <a:t>Krásnoočko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 descr="Nálevníci - Trepka velká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87824" y="1957204"/>
            <a:ext cx="2057400" cy="381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schematické zobrazení krásnoo&amp;ccaron;ka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12160" y="2347729"/>
            <a:ext cx="2143125" cy="3028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3765974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5. Vyjmenuj dosud poznané kmeny živočichů a jejich zástupce.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935272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5. Vyjmenuj dosud poznané kmeny živočichů a jejich zástupce.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Prvoci – trepka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Žahavci – nezmar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Ploštěnci – ploštěnka, tasemnice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Kroužkovci – žížala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Členovci – korýši – rak</a:t>
            </a:r>
          </a:p>
          <a:p>
            <a:pPr marL="0" indent="0">
              <a:buNone/>
            </a:pPr>
            <a:r>
              <a:rPr lang="cs-CZ" dirty="0" smtClean="0"/>
              <a:t>                      - pavoukovci – pokoutník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- hmyz – brouk, motýl</a:t>
            </a:r>
          </a:p>
          <a:p>
            <a:pPr marL="0" indent="0">
              <a:buNone/>
            </a:pPr>
            <a:r>
              <a:rPr lang="cs-CZ" dirty="0" smtClean="0"/>
              <a:t>6. Měkkýši – plži –hlemýžď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- mlži – slávka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- hlavonožci - sépie</a:t>
            </a:r>
            <a:endParaRPr lang="cs-CZ" dirty="0"/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474877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6. K čemu slouží živočichům pohyb?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110200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6. K čemu slouží živočichům pohyb?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 získávání potravy.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767352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7. </a:t>
            </a:r>
            <a:r>
              <a:rPr lang="cs-CZ" dirty="0" smtClean="0"/>
              <a:t>Na co </a:t>
            </a:r>
            <a:r>
              <a:rPr lang="cs-CZ" dirty="0"/>
              <a:t>se upíná svalstvo hmyzu?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235364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7. Na co se upíná svalstvo hmyzu?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 vnější kostru – chitinovou pokožku.</a:t>
            </a:r>
            <a:endParaRPr lang="cs-CZ" dirty="0"/>
          </a:p>
        </p:txBody>
      </p:sp>
      <p:pic>
        <p:nvPicPr>
          <p:cNvPr id="1026" name="Picture 2" descr="C:\Users\08DR\AppData\Local\Microsoft\Windows\Temporary Internet Files\Content.IE5\A46BR72E\MP90040697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84859" y="2636912"/>
            <a:ext cx="3998218" cy="31985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2922276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8. </a:t>
            </a:r>
            <a:r>
              <a:rPr lang="cs-CZ" dirty="0" smtClean="0"/>
              <a:t>Na co se </a:t>
            </a:r>
            <a:r>
              <a:rPr lang="cs-CZ" dirty="0"/>
              <a:t>upínají svaly savců?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735590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8. Na co se upínají svaly savců?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 kostru.</a:t>
            </a:r>
            <a:endParaRPr lang="cs-CZ" dirty="0"/>
          </a:p>
        </p:txBody>
      </p:sp>
      <p:pic>
        <p:nvPicPr>
          <p:cNvPr id="3074" name="Picture 2" descr="C:\Users\08DR\AppData\Local\Microsoft\Windows\Temporary Internet Files\Content.IE5\KQ1L08WT\MP90026285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51920" y="1916832"/>
            <a:ext cx="2420112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1619568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/>
              <a:t>1. </a:t>
            </a:r>
            <a:r>
              <a:rPr lang="cs-CZ" dirty="0" smtClean="0"/>
              <a:t>V jakém prostředí </a:t>
            </a:r>
            <a:r>
              <a:rPr lang="cs-CZ" dirty="0"/>
              <a:t>vznikl život na Zemi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r>
              <a:rPr lang="cs-CZ" dirty="0" smtClean="0"/>
              <a:t>Ve vodě.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2. Jak se živí živočichové?</a:t>
            </a:r>
          </a:p>
          <a:p>
            <a:pPr marL="0" indent="0">
              <a:buNone/>
            </a:pPr>
            <a:r>
              <a:rPr lang="cs-CZ" dirty="0" smtClean="0"/>
              <a:t>Jejich potravou jsou rostliny nebo jiní živočichové. Nemohou provádět fotosyntézu.</a:t>
            </a:r>
          </a:p>
          <a:p>
            <a:pPr marL="0" indent="0">
              <a:buNone/>
            </a:pPr>
            <a:r>
              <a:rPr lang="cs-CZ" dirty="0" smtClean="0"/>
              <a:t>3. K </a:t>
            </a:r>
            <a:r>
              <a:rPr lang="cs-CZ" dirty="0"/>
              <a:t>čemu slouží živočichům </a:t>
            </a:r>
            <a:r>
              <a:rPr lang="cs-CZ" dirty="0" smtClean="0"/>
              <a:t>svaly?</a:t>
            </a:r>
          </a:p>
          <a:p>
            <a:pPr marL="0" indent="0">
              <a:buNone/>
            </a:pPr>
            <a:r>
              <a:rPr lang="cs-CZ" dirty="0" smtClean="0"/>
              <a:t>K pohybu, který je nutný k lovení potravy.</a:t>
            </a:r>
          </a:p>
          <a:p>
            <a:pPr marL="0" indent="0">
              <a:buNone/>
            </a:pPr>
            <a:r>
              <a:rPr lang="cs-CZ" dirty="0" smtClean="0"/>
              <a:t>4. </a:t>
            </a:r>
            <a:r>
              <a:rPr lang="cs-CZ" dirty="0"/>
              <a:t>Na co se upíná svalstvo </a:t>
            </a:r>
            <a:r>
              <a:rPr lang="cs-CZ" dirty="0" smtClean="0"/>
              <a:t>vyšších živočichů?</a:t>
            </a:r>
          </a:p>
          <a:p>
            <a:pPr marL="0" indent="0">
              <a:buNone/>
            </a:pPr>
            <a:r>
              <a:rPr lang="cs-CZ" dirty="0" smtClean="0"/>
              <a:t>Svaly se upínají na kostru.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733033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Veškerý text je tvořen </a:t>
            </a:r>
            <a:r>
              <a:rPr lang="cs-CZ" smtClean="0"/>
              <a:t>autorem materiálu 12.9.2012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Obr: </a:t>
            </a:r>
            <a:r>
              <a:rPr lang="cs-CZ" dirty="0"/>
              <a:t>Otevřená galerie Microsoft Office, </a:t>
            </a:r>
            <a:r>
              <a:rPr lang="cs-CZ" dirty="0" smtClean="0"/>
              <a:t>12.9.2012</a:t>
            </a:r>
            <a:r>
              <a:rPr lang="cs-CZ" dirty="0"/>
              <a:t>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972609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111</TotalTime>
  <Words>456</Words>
  <Application>Microsoft Office PowerPoint</Application>
  <PresentationFormat>Předvádění na obrazovce (4:3)</PresentationFormat>
  <Paragraphs>65</Paragraphs>
  <Slides>21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Motiv sady Office</vt:lpstr>
      <vt:lpstr>Snímek 1</vt:lpstr>
      <vt:lpstr>anotace</vt:lpstr>
      <vt:lpstr>VYŠŠÍ ŽIVOČICHOVÉ</vt:lpstr>
      <vt:lpstr>1. Kde vznikl život na Zemi?</vt:lpstr>
      <vt:lpstr>1. Kde vznikl život na Zemi?</vt:lpstr>
      <vt:lpstr>2. Co patří do živé přírody?</vt:lpstr>
      <vt:lpstr>2. Co patří do živé přírody?</vt:lpstr>
      <vt:lpstr>3. Jaký je rozdíl mezi rostlinami                        a živočichy?</vt:lpstr>
      <vt:lpstr>3. Jaký je rozdíl mezi rostlinami                       a živočichy?</vt:lpstr>
      <vt:lpstr>4. Znáš nějaké jednobuněčné živočichy?</vt:lpstr>
      <vt:lpstr>4. Znáš nějaké jednobuněčné živočichy?</vt:lpstr>
      <vt:lpstr>5. Vyjmenuj dosud poznané kmeny živočichů a jejich zástupce.</vt:lpstr>
      <vt:lpstr>5. Vyjmenuj dosud poznané kmeny živočichů a jejich zástupce.</vt:lpstr>
      <vt:lpstr>6. K čemu slouží živočichům pohyb?</vt:lpstr>
      <vt:lpstr>6. K čemu slouží živočichům pohyb?</vt:lpstr>
      <vt:lpstr>7. Na co se upíná svalstvo hmyzu?</vt:lpstr>
      <vt:lpstr>7. Na co se upíná svalstvo hmyzu?</vt:lpstr>
      <vt:lpstr>8. Na co se upínají svaly savců?</vt:lpstr>
      <vt:lpstr>8. Na co se upínají svaly savců?</vt:lpstr>
      <vt:lpstr>test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VYŠŠÍ ŽIVOČICHOVÉ</dc:title>
  <dc:creator>08DR</dc:creator>
  <cp:lastModifiedBy>Dum</cp:lastModifiedBy>
  <cp:revision>16</cp:revision>
  <dcterms:created xsi:type="dcterms:W3CDTF">2012-10-30T20:26:01Z</dcterms:created>
  <dcterms:modified xsi:type="dcterms:W3CDTF">2013-03-01T17:11:55Z</dcterms:modified>
</cp:coreProperties>
</file>