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62" r:id="rId4"/>
    <p:sldId id="264" r:id="rId5"/>
    <p:sldId id="265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14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smtClean="0"/>
            <a:t>: Mgr</a:t>
          </a:r>
          <a:r>
            <a:rPr lang="cs-CZ" dirty="0" smtClean="0"/>
            <a:t>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Teorie </a:t>
          </a:r>
          <a:r>
            <a:rPr lang="cs-CZ" smtClean="0"/>
            <a:t>o kyselinách A,B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_INOVACE_19_Teorie o kyselinách A,B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smtClean="0"/>
            <a:t>: Mgr</a:t>
          </a:r>
          <a:r>
            <a:rPr lang="cs-CZ" sz="1400" kern="1200" dirty="0" smtClean="0"/>
            <a:t>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_INOVACE_19_Teorie o kyselinách A,B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Teorie </a:t>
          </a:r>
          <a:r>
            <a:rPr lang="cs-CZ" sz="1400" kern="1200" smtClean="0"/>
            <a:t>o kyselinách A,B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3506092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32941448"/>
              </p:ext>
            </p:extLst>
          </p:nvPr>
        </p:nvGraphicFramePr>
        <p:xfrm>
          <a:off x="1524000" y="1397000"/>
          <a:ext cx="6096000" cy="34848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</a:t>
                      </a:r>
                      <a:r>
                        <a:rPr lang="cs-CZ" baseline="0" dirty="0" smtClean="0"/>
                        <a:t> ve variantě A i B.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</a:t>
                      </a:r>
                      <a:r>
                        <a:rPr lang="cs-CZ" smtClean="0"/>
                        <a:t>odpovídají písemně na </a:t>
                      </a:r>
                      <a:r>
                        <a:rPr lang="cs-CZ" dirty="0" smtClean="0"/>
                        <a:t>zadané otázky.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1395" y="81498"/>
            <a:ext cx="4896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269" y="574864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A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0282" y="1098084"/>
            <a:ext cx="627960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Proč jsou kyseliny kyselé?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Jmenuj tři kyslíkaté a tři bezkyslíkaté kyseliny.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Sestav vzorec kyseliny sírové.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Která ze známých kyselin je těkavá?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 správně ředíme kyselinu a proč?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395" y="3048883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B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11" y="3558758"/>
            <a:ext cx="724858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Napiš jméno sloučeniny HPO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 poskytnout </a:t>
            </a:r>
            <a:r>
              <a:rPr lang="cs-CZ" sz="2400" dirty="0" smtClean="0"/>
              <a:t>první </a:t>
            </a:r>
            <a:r>
              <a:rPr lang="cs-CZ" sz="2400" dirty="0" smtClean="0"/>
              <a:t>pomoc </a:t>
            </a:r>
            <a:r>
              <a:rPr lang="cs-CZ" sz="2400" dirty="0" smtClean="0"/>
              <a:t>při poleptání kyselinou?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Která ze známých kyselin je hygroskopická?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Která ze známých kyselin se rozkládá účinkem světla?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 čemu se užívá kyseliny sírová?</a:t>
            </a:r>
          </a:p>
          <a:p>
            <a:pPr marL="457200" indent="-457200">
              <a:buAutoNum type="arabicParenR"/>
            </a:pP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55108" y="113199"/>
            <a:ext cx="990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</a:t>
            </a:r>
            <a:endParaRPr lang="cs-CZ" sz="24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620688"/>
            <a:ext cx="9484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ř</a:t>
            </a:r>
            <a:r>
              <a:rPr lang="cs-CZ" sz="2400" dirty="0" smtClean="0">
                <a:solidFill>
                  <a:srgbClr val="FF0000"/>
                </a:solidFill>
              </a:rPr>
              <a:t>ešení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340768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A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8205" y="1922830"/>
            <a:ext cx="47203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protože obsahují kationt vodíku.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8205" y="2521049"/>
            <a:ext cx="88936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2) </a:t>
            </a:r>
            <a:r>
              <a:rPr lang="cs-CZ" sz="2400" dirty="0" smtClean="0"/>
              <a:t>kyslíkaté: </a:t>
            </a:r>
            <a:r>
              <a:rPr lang="cs-CZ" sz="2400" dirty="0" smtClean="0"/>
              <a:t>kyselina sírová, dusičná, uhličitá, </a:t>
            </a:r>
          </a:p>
          <a:p>
            <a:r>
              <a:rPr lang="cs-CZ" sz="2400" dirty="0" smtClean="0"/>
              <a:t>bezkyslíkaté: kyselina chlorovodíková, jodovodíková, bromovodíková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8206" y="3501008"/>
            <a:ext cx="13988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3) 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SO</a:t>
            </a:r>
            <a:r>
              <a:rPr lang="cs-CZ" sz="2400" baseline="-25000" dirty="0" smtClean="0"/>
              <a:t>4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88206" y="4149080"/>
            <a:ext cx="3613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4) </a:t>
            </a:r>
            <a:r>
              <a:rPr lang="cs-CZ" sz="2400" dirty="0"/>
              <a:t>k</a:t>
            </a:r>
            <a:r>
              <a:rPr lang="cs-CZ" sz="2400" dirty="0" smtClean="0"/>
              <a:t>yselina chlorovodíková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8206" y="4795986"/>
            <a:ext cx="81590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5) kyselinu opatrně a pomalu lijeme tenkým proudem do vody,  mícháme, aby se nezačalo uvolňovat teplo a nestříkala kolem a 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oleptala nás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32656"/>
            <a:ext cx="77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839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548680"/>
            <a:ext cx="9484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ř</a:t>
            </a:r>
            <a:r>
              <a:rPr lang="cs-CZ" sz="2400" dirty="0" smtClean="0">
                <a:solidFill>
                  <a:srgbClr val="FF0000"/>
                </a:solidFill>
              </a:rPr>
              <a:t>ešení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268760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B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060848"/>
            <a:ext cx="8216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/>
              <a:t>k</a:t>
            </a:r>
            <a:r>
              <a:rPr lang="cs-CZ" sz="2400" dirty="0" smtClean="0"/>
              <a:t>yselina monohydrogenfosforečná</a:t>
            </a:r>
          </a:p>
          <a:p>
            <a:pPr marL="457200" indent="-457200">
              <a:buAutoNum type="arabicParenR"/>
            </a:pPr>
            <a:r>
              <a:rPr lang="cs-CZ" sz="2400" dirty="0"/>
              <a:t>p</a:t>
            </a:r>
            <a:r>
              <a:rPr lang="cs-CZ" sz="2400" dirty="0" smtClean="0"/>
              <a:t>ostižené místo polít vodou, roztokem sody, znovu vodou, </a:t>
            </a:r>
          </a:p>
          <a:p>
            <a:r>
              <a:rPr lang="cs-CZ" sz="2400" dirty="0" smtClean="0"/>
              <a:t>       sterilně přikrýt, případně k lékaři</a:t>
            </a:r>
          </a:p>
          <a:p>
            <a:pPr marL="457200" indent="-457200">
              <a:buAutoNum type="arabicParenR" startAt="3"/>
            </a:pPr>
            <a:r>
              <a:rPr lang="cs-CZ" sz="2400" dirty="0" smtClean="0"/>
              <a:t>kyselina sírová</a:t>
            </a:r>
          </a:p>
          <a:p>
            <a:pPr marL="457200" indent="-457200">
              <a:buAutoNum type="arabicParenR" startAt="3"/>
            </a:pPr>
            <a:r>
              <a:rPr lang="cs-CZ" sz="2400" dirty="0" smtClean="0"/>
              <a:t>kyselina dusičná</a:t>
            </a:r>
          </a:p>
          <a:p>
            <a:pPr marL="457200" indent="-457200">
              <a:buAutoNum type="arabicParenR" startAt="3"/>
            </a:pPr>
            <a:r>
              <a:rPr lang="cs-CZ" sz="2400" dirty="0" smtClean="0"/>
              <a:t>na výrobu umělých vláken, </a:t>
            </a:r>
            <a:r>
              <a:rPr lang="cs-CZ" sz="2400" dirty="0"/>
              <a:t>průmyslových </a:t>
            </a:r>
            <a:r>
              <a:rPr lang="cs-CZ" sz="2400" dirty="0" smtClean="0"/>
              <a:t>hnojiv, chemikálií,</a:t>
            </a:r>
          </a:p>
          <a:p>
            <a:r>
              <a:rPr lang="cs-CZ" sz="2400" dirty="0" smtClean="0"/>
              <a:t>       léčiv, výbušnin, barviv, plastů, při úpravě rud, v papírenském </a:t>
            </a:r>
          </a:p>
          <a:p>
            <a:r>
              <a:rPr lang="cs-CZ" sz="2400" dirty="0" smtClean="0"/>
              <a:t>       průmyslu, jako </a:t>
            </a:r>
            <a:r>
              <a:rPr lang="cs-CZ" sz="2400" dirty="0"/>
              <a:t>náplň olověných </a:t>
            </a:r>
            <a:r>
              <a:rPr lang="cs-CZ" sz="2400" dirty="0" smtClean="0"/>
              <a:t>akumulátorů,…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04664"/>
            <a:ext cx="77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7727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/>
              <a:t>a</a:t>
            </a:r>
            <a:r>
              <a:rPr lang="cs-CZ" smtClean="0"/>
              <a:t>rchiv </a:t>
            </a:r>
            <a:r>
              <a:rPr lang="cs-CZ" dirty="0" smtClean="0"/>
              <a:t>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418</TotalTime>
  <Words>306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Snímek 3</vt:lpstr>
      <vt:lpstr>Snímek 4</vt:lpstr>
      <vt:lpstr>Snímek 5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expert</cp:lastModifiedBy>
  <cp:revision>67</cp:revision>
  <dcterms:created xsi:type="dcterms:W3CDTF">2011-08-21T15:31:45Z</dcterms:created>
  <dcterms:modified xsi:type="dcterms:W3CDTF">2012-03-12T15:30:57Z</dcterms:modified>
</cp:coreProperties>
</file>