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0" r:id="rId2"/>
    <p:sldId id="266" r:id="rId3"/>
    <p:sldId id="261" r:id="rId4"/>
    <p:sldId id="262" r:id="rId5"/>
    <p:sldId id="263" r:id="rId6"/>
    <p:sldId id="264" r:id="rId7"/>
    <p:sldId id="265" r:id="rId8"/>
    <p:sldId id="258" r:id="rId9"/>
    <p:sldId id="267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VY_32_Inovace_13_Přírodopis 7. ročník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Dolní Benešov, </a:t>
          </a:r>
          <a:r>
            <a:rPr lang="cs-CZ" sz="2000" dirty="0" err="1" smtClean="0"/>
            <a:t>přísp</a:t>
          </a:r>
          <a:r>
            <a:rPr lang="cs-CZ" sz="2000" dirty="0" smtClean="0"/>
            <a:t>. organ.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Libuše </a:t>
          </a:r>
          <a:r>
            <a:rPr lang="cs-CZ" sz="2000" dirty="0" err="1" smtClean="0"/>
            <a:t>Widlová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TEMA:STRUNATCI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7D914FD-83E2-4D53-B705-ADABE9D4A3F7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E6B652D3-F644-4234-9D8C-AEC7712A9C0E}" type="presOf" srcId="{D1B46980-6531-4606-95E6-44980827E919}" destId="{2BE915AB-18AA-4053-B92C-3BFC9ED204BB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B014DA1-8594-48B3-90B0-D0F303A6B242}" type="presOf" srcId="{4C35D32F-0EAB-4CD7-82EE-45574DC2A586}" destId="{8BEBB6EC-1DAA-4CAC-8A25-BC0FCBD5DBD5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1BA83611-C689-4394-8307-CBDE1066B889}" type="presOf" srcId="{B651F6E3-6281-48DB-9319-2AEAFDAE7572}" destId="{619D679B-A015-4ECF-8348-D1034C574F40}" srcOrd="0" destOrd="0" presId="urn:microsoft.com/office/officeart/2005/8/layout/target3"/>
    <dgm:cxn modelId="{5D040EB8-ECCB-4034-82AE-408584808A53}" type="presOf" srcId="{757F3AB3-0718-4624-B441-E567A8F0AB56}" destId="{333A1088-737F-45CB-B68E-254E46348037}" srcOrd="0" destOrd="0" presId="urn:microsoft.com/office/officeart/2005/8/layout/target3"/>
    <dgm:cxn modelId="{742B44EC-4B87-4BE4-9EA5-DDCB3C2C9DF3}" type="presOf" srcId="{D1D4F407-5343-4D3F-B5B9-D407B03CAEB4}" destId="{AED2198E-93D5-4001-81B4-73124B309672}" srcOrd="1" destOrd="0" presId="urn:microsoft.com/office/officeart/2005/8/layout/target3"/>
    <dgm:cxn modelId="{E13996B9-B4BE-4C05-BAE7-1752877E231D}" type="presOf" srcId="{B651F6E3-6281-48DB-9319-2AEAFDAE7572}" destId="{6BB5E863-4638-4E1D-BFDE-399D028AC4ED}" srcOrd="1" destOrd="0" presId="urn:microsoft.com/office/officeart/2005/8/layout/target3"/>
    <dgm:cxn modelId="{5DA13570-B7F5-4307-8466-265B3B132A1B}" type="presOf" srcId="{D1D4F407-5343-4D3F-B5B9-D407B03CAEB4}" destId="{D005CE8C-CC26-4C3E-AC11-E15060ECD759}" srcOrd="0" destOrd="0" presId="urn:microsoft.com/office/officeart/2005/8/layout/target3"/>
    <dgm:cxn modelId="{92E180D9-12D7-4911-8E92-35B54AD3CEDC}" type="presOf" srcId="{4C35D32F-0EAB-4CD7-82EE-45574DC2A586}" destId="{890E4F0B-2866-4A3F-A3C7-2A14B1797930}" srcOrd="1" destOrd="0" presId="urn:microsoft.com/office/officeart/2005/8/layout/target3"/>
    <dgm:cxn modelId="{3B9FFE50-CC83-4467-A354-1412A17AB06E}" type="presOf" srcId="{D8197B8C-B260-4A16-BDF4-0947B075E274}" destId="{5A5FFA88-C948-4069-8E93-59FA12366E83}" srcOrd="1" destOrd="0" presId="urn:microsoft.com/office/officeart/2005/8/layout/target3"/>
    <dgm:cxn modelId="{A7890AF5-B468-4EA6-B2F0-0954572EA5EE}" type="presOf" srcId="{D1B46980-6531-4606-95E6-44980827E919}" destId="{6140AFEC-043D-4C43-A2F9-D0F5331DF3A3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403B5AE6-F5F3-49C9-B907-61FD40E35E59}" type="presParOf" srcId="{333A1088-737F-45CB-B68E-254E46348037}" destId="{F5ABB229-8D3B-4694-996A-96F23CF14429}" srcOrd="0" destOrd="0" presId="urn:microsoft.com/office/officeart/2005/8/layout/target3"/>
    <dgm:cxn modelId="{721DC930-BA08-44FA-BC6A-13CF72673624}" type="presParOf" srcId="{333A1088-737F-45CB-B68E-254E46348037}" destId="{F41139FD-01EE-4571-8B17-4FB00FC51163}" srcOrd="1" destOrd="0" presId="urn:microsoft.com/office/officeart/2005/8/layout/target3"/>
    <dgm:cxn modelId="{856B5CE5-8746-4B1D-8B50-DB05590D35B5}" type="presParOf" srcId="{333A1088-737F-45CB-B68E-254E46348037}" destId="{D005CE8C-CC26-4C3E-AC11-E15060ECD759}" srcOrd="2" destOrd="0" presId="urn:microsoft.com/office/officeart/2005/8/layout/target3"/>
    <dgm:cxn modelId="{AF44B65A-86FD-4183-8CA9-73EA4F34784B}" type="presParOf" srcId="{333A1088-737F-45CB-B68E-254E46348037}" destId="{2C702D82-9B77-49B7-9568-BB8EB47C3372}" srcOrd="3" destOrd="0" presId="urn:microsoft.com/office/officeart/2005/8/layout/target3"/>
    <dgm:cxn modelId="{BA234660-8F75-4104-A16F-B2FFAEFFE9EB}" type="presParOf" srcId="{333A1088-737F-45CB-B68E-254E46348037}" destId="{A52A0455-90FF-4808-ABD0-F02540D31D5A}" srcOrd="4" destOrd="0" presId="urn:microsoft.com/office/officeart/2005/8/layout/target3"/>
    <dgm:cxn modelId="{4BEC584C-93CB-4E39-9A18-D330E6552AC3}" type="presParOf" srcId="{333A1088-737F-45CB-B68E-254E46348037}" destId="{6140AFEC-043D-4C43-A2F9-D0F5331DF3A3}" srcOrd="5" destOrd="0" presId="urn:microsoft.com/office/officeart/2005/8/layout/target3"/>
    <dgm:cxn modelId="{88BAE618-1428-4833-B8EB-B3450A307537}" type="presParOf" srcId="{333A1088-737F-45CB-B68E-254E46348037}" destId="{9358AC05-5D7D-4327-9F80-1AD486AEA664}" srcOrd="6" destOrd="0" presId="urn:microsoft.com/office/officeart/2005/8/layout/target3"/>
    <dgm:cxn modelId="{3B1D7878-616F-4F65-96A7-3BB7BF71ACE7}" type="presParOf" srcId="{333A1088-737F-45CB-B68E-254E46348037}" destId="{313FC574-E1CD-4FB4-B054-0B805CE0447D}" srcOrd="7" destOrd="0" presId="urn:microsoft.com/office/officeart/2005/8/layout/target3"/>
    <dgm:cxn modelId="{5D30A4D7-2662-4DE2-A593-565E35478B3E}" type="presParOf" srcId="{333A1088-737F-45CB-B68E-254E46348037}" destId="{619D679B-A015-4ECF-8348-D1034C574F40}" srcOrd="8" destOrd="0" presId="urn:microsoft.com/office/officeart/2005/8/layout/target3"/>
    <dgm:cxn modelId="{7589E6AE-7160-48DB-8D6E-98AFE1E44BF7}" type="presParOf" srcId="{333A1088-737F-45CB-B68E-254E46348037}" destId="{322283A8-4A27-4CDA-BAE3-F381106A9174}" srcOrd="9" destOrd="0" presId="urn:microsoft.com/office/officeart/2005/8/layout/target3"/>
    <dgm:cxn modelId="{5BA25A3A-6198-4689-846C-07C52A96A11B}" type="presParOf" srcId="{333A1088-737F-45CB-B68E-254E46348037}" destId="{FFC9F71D-1B4F-4AD9-A4A6-86ADEFC8AF5C}" srcOrd="10" destOrd="0" presId="urn:microsoft.com/office/officeart/2005/8/layout/target3"/>
    <dgm:cxn modelId="{3AEEF7F5-922A-4F6C-A7FA-2A63CE076A5F}" type="presParOf" srcId="{333A1088-737F-45CB-B68E-254E46348037}" destId="{25B08C86-7E15-44DC-BE7F-FFB55DD49D12}" srcOrd="11" destOrd="0" presId="urn:microsoft.com/office/officeart/2005/8/layout/target3"/>
    <dgm:cxn modelId="{584D91E8-DA27-4EAD-AD74-0339A42B5390}" type="presParOf" srcId="{333A1088-737F-45CB-B68E-254E46348037}" destId="{76644BE8-9D7C-4C09-B250-3D10AF48CBB7}" srcOrd="12" destOrd="0" presId="urn:microsoft.com/office/officeart/2005/8/layout/target3"/>
    <dgm:cxn modelId="{4E13A93B-97A6-488F-BF17-0597FE4DBDB9}" type="presParOf" srcId="{333A1088-737F-45CB-B68E-254E46348037}" destId="{EE85B701-7295-41C0-BA7A-34D3756A2AE6}" srcOrd="13" destOrd="0" presId="urn:microsoft.com/office/officeart/2005/8/layout/target3"/>
    <dgm:cxn modelId="{7BB77AA5-62CF-4AE3-8640-E4E5EEA965D0}" type="presParOf" srcId="{333A1088-737F-45CB-B68E-254E46348037}" destId="{8BEBB6EC-1DAA-4CAC-8A25-BC0FCBD5DBD5}" srcOrd="14" destOrd="0" presId="urn:microsoft.com/office/officeart/2005/8/layout/target3"/>
    <dgm:cxn modelId="{E5D3F129-6963-4B1B-8DF9-1939A3F7BCFD}" type="presParOf" srcId="{333A1088-737F-45CB-B68E-254E46348037}" destId="{AED2198E-93D5-4001-81B4-73124B309672}" srcOrd="15" destOrd="0" presId="urn:microsoft.com/office/officeart/2005/8/layout/target3"/>
    <dgm:cxn modelId="{A99B5B5E-98EB-44E2-93F8-884A47ECC969}" type="presParOf" srcId="{333A1088-737F-45CB-B68E-254E46348037}" destId="{2BE915AB-18AA-4053-B92C-3BFC9ED204BB}" srcOrd="16" destOrd="0" presId="urn:microsoft.com/office/officeart/2005/8/layout/target3"/>
    <dgm:cxn modelId="{ADD7FF34-1A88-43F5-B2EE-965AF808EBE2}" type="presParOf" srcId="{333A1088-737F-45CB-B68E-254E46348037}" destId="{6BB5E863-4638-4E1D-BFDE-399D028AC4ED}" srcOrd="17" destOrd="0" presId="urn:microsoft.com/office/officeart/2005/8/layout/target3"/>
    <dgm:cxn modelId="{EB29550D-B97D-447B-8A37-B07DBEAF19E1}" type="presParOf" srcId="{333A1088-737F-45CB-B68E-254E46348037}" destId="{5A5FFA88-C948-4069-8E93-59FA12366E83}" srcOrd="18" destOrd="0" presId="urn:microsoft.com/office/officeart/2005/8/layout/target3"/>
    <dgm:cxn modelId="{2547CA8C-19B0-4068-BD06-0CCEAB3C8D78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Dolní Benešov, </a:t>
          </a:r>
          <a:r>
            <a:rPr lang="cs-CZ" sz="2000" kern="1200" dirty="0" err="1" smtClean="0"/>
            <a:t>přísp</a:t>
          </a:r>
          <a:r>
            <a:rPr lang="cs-CZ" sz="2000" kern="1200" dirty="0" smtClean="0"/>
            <a:t>. organ.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Libuše </a:t>
          </a:r>
          <a:r>
            <a:rPr lang="cs-CZ" sz="2000" kern="1200" dirty="0" err="1" smtClean="0"/>
            <a:t>Widlová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VY_32_Inovace_13_Přírodopis 7. ročník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TEMA:STRUNATCI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5EC1D4A-A796-47C3-A63E-CE236FB377E2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95EC1D4A-A796-47C3-A63E-CE236FB377E2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5EC1D4A-A796-47C3-A63E-CE236FB377E2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95EC1D4A-A796-47C3-A63E-CE236FB377E2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558374138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76082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Materiál slouží jako pomůcka při odvození názvu STRUNATCI</a:t>
            </a:r>
          </a:p>
          <a:p>
            <a:r>
              <a:rPr lang="cs-CZ" dirty="0" smtClean="0"/>
              <a:t>Lze jej použít jako zápis žáků do sešitu</a:t>
            </a:r>
          </a:p>
        </p:txBody>
      </p:sp>
    </p:spTree>
    <p:extLst>
      <p:ext uri="{BB962C8B-B14F-4D97-AF65-F5344CB8AC3E}">
        <p14:creationId xmlns:p14="http://schemas.microsoft.com/office/powerpoint/2010/main" val="39305821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STRUNATCI - charakteristika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Žijí ve vodě, na zemi, pod zemí, ve vzduchu</a:t>
            </a:r>
          </a:p>
          <a:p>
            <a:r>
              <a:rPr lang="cs-CZ" dirty="0" smtClean="0"/>
              <a:t>Na hřbetní straně těla mají </a:t>
            </a:r>
            <a:r>
              <a:rPr lang="cs-CZ" sz="4000" dirty="0" smtClean="0">
                <a:solidFill>
                  <a:schemeClr val="accent1"/>
                </a:solidFill>
              </a:rPr>
              <a:t>strunu hřbetní </a:t>
            </a:r>
            <a:r>
              <a:rPr lang="cs-CZ" dirty="0" smtClean="0"/>
              <a:t>nebo páteř</a:t>
            </a:r>
          </a:p>
          <a:p>
            <a:r>
              <a:rPr lang="cs-CZ" dirty="0" smtClean="0"/>
              <a:t>Jsou </a:t>
            </a:r>
            <a:r>
              <a:rPr lang="cs-CZ" dirty="0" err="1" smtClean="0"/>
              <a:t>dvoustranně</a:t>
            </a:r>
            <a:r>
              <a:rPr lang="cs-CZ" dirty="0" smtClean="0"/>
              <a:t> souměrní</a:t>
            </a:r>
          </a:p>
          <a:p>
            <a:r>
              <a:rPr lang="cs-CZ" dirty="0" smtClean="0"/>
              <a:t>Mají uzavřenou cévní soustavu a srdce na břišní straně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972764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Žijí ve vodě, na zemi, pod zemí, ve vzduchu</a:t>
            </a:r>
            <a:br>
              <a:rPr lang="cs-CZ" dirty="0"/>
            </a:br>
            <a:endParaRPr lang="cs-CZ" dirty="0"/>
          </a:p>
        </p:txBody>
      </p:sp>
      <p:pic>
        <p:nvPicPr>
          <p:cNvPr id="5122" name="Picture 2" descr="C:\Users\08DR\AppData\Local\Microsoft\Windows\Temporary Internet Files\Content.IE5\KQ1L08WT\MP900182518[1]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700808"/>
            <a:ext cx="3657600" cy="2420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08DR\AppData\Local\Microsoft\Windows\Temporary Internet Files\Content.IE5\KQ1L08WT\MP900262523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1556792"/>
            <a:ext cx="3657600" cy="2438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08DR\AppData\Local\Microsoft\Windows\Temporary Internet Files\Content.IE5\11BP43NX\MP90044871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58916" y="4626887"/>
            <a:ext cx="3203848" cy="22311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http://v-d.wbs.cz/krtek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4719836"/>
            <a:ext cx="2381250" cy="17859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315579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Na hřbetní straně těla mají strunu hřbetní nebo páteř</a:t>
            </a:r>
            <a:br>
              <a:rPr lang="cs-CZ" dirty="0"/>
            </a:br>
            <a:endParaRPr lang="cs-CZ" dirty="0"/>
          </a:p>
        </p:txBody>
      </p:sp>
      <p:pic>
        <p:nvPicPr>
          <p:cNvPr id="6146" name="Picture 2" descr="C:\Users\08DR\AppData\Local\Microsoft\Windows\Temporary Internet Files\Content.IE5\6THNU6C7\MC900438791[1]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491047" y="1769716"/>
            <a:ext cx="3399905" cy="45345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058548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/>
              <a:t>Jsou </a:t>
            </a:r>
            <a:r>
              <a:rPr lang="cs-CZ" dirty="0" err="1"/>
              <a:t>dvoustranně</a:t>
            </a:r>
            <a:r>
              <a:rPr lang="cs-CZ" dirty="0"/>
              <a:t> souměrní</a:t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7171" name="Picture 3" descr="C:\Users\08DR\AppData\Local\Microsoft\Windows\Temporary Internet Files\Content.IE5\42Q0Y3S9\MP900289047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2206829"/>
            <a:ext cx="2389632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C:\Users\08DR\AppData\Local\Microsoft\Windows\Temporary Internet Files\Content.IE5\42Q0Y3S9\MP90040384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2448423"/>
            <a:ext cx="2281440" cy="15203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3" name="Picture 5" descr="C:\Users\08DR\AppData\Local\Microsoft\Windows\Temporary Internet Files\Content.IE5\K9OF5WOF\MP900262869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2206829"/>
            <a:ext cx="2426208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5" name="Picture 7" descr="C:\Users\08DR\AppData\Local\Microsoft\Windows\Temporary Internet Files\Content.IE5\A46BR72E\MP900255575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6722" y="4641331"/>
            <a:ext cx="1828800" cy="1191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334043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Mají uzavřenou cévní </a:t>
            </a:r>
            <a:r>
              <a:rPr lang="cs-CZ" dirty="0" smtClean="0"/>
              <a:t>soustavu a srdce na břišní straně.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196752"/>
            <a:ext cx="8229600" cy="4929411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1026" name="Picture 2" descr="C:\Users\08DR\AppData\Local\Microsoft\Windows\Temporary Internet Files\Content.IE5\KPJTC3LQ\MP900321152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1916832"/>
            <a:ext cx="2609088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024948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Test ověřující pochopení látky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1. Patří motýl mezi strunatce?</a:t>
            </a:r>
          </a:p>
          <a:p>
            <a:pPr marL="0" indent="0">
              <a:buNone/>
            </a:pPr>
            <a:r>
              <a:rPr lang="cs-CZ" dirty="0" smtClean="0"/>
              <a:t>Ne, nemá páteř.</a:t>
            </a:r>
          </a:p>
          <a:p>
            <a:pPr marL="0" indent="0">
              <a:buNone/>
            </a:pPr>
            <a:r>
              <a:rPr lang="cs-CZ" dirty="0" smtClean="0"/>
              <a:t>2. Patří krásnoočko mezi strunatce?</a:t>
            </a:r>
          </a:p>
          <a:p>
            <a:pPr marL="0" indent="0">
              <a:buNone/>
            </a:pPr>
            <a:r>
              <a:rPr lang="cs-CZ" dirty="0" smtClean="0"/>
              <a:t>Ne, je to jednobuněčný živočich.</a:t>
            </a:r>
          </a:p>
          <a:p>
            <a:pPr marL="0" indent="0">
              <a:buNone/>
            </a:pPr>
            <a:r>
              <a:rPr lang="cs-CZ" dirty="0" smtClean="0"/>
              <a:t>3. Patří kapraď samec mezi strunatce?</a:t>
            </a:r>
          </a:p>
          <a:p>
            <a:pPr marL="0" indent="0">
              <a:buNone/>
            </a:pPr>
            <a:r>
              <a:rPr lang="cs-CZ" dirty="0" smtClean="0"/>
              <a:t>Ne, kapraď je rostlina</a:t>
            </a:r>
          </a:p>
          <a:p>
            <a:pPr marL="0" indent="0">
              <a:buNone/>
            </a:pPr>
            <a:r>
              <a:rPr lang="cs-CZ" dirty="0" smtClean="0"/>
              <a:t>4. Patří kapr mezi strunatce?</a:t>
            </a:r>
          </a:p>
          <a:p>
            <a:pPr marL="0" indent="0">
              <a:buNone/>
            </a:pPr>
            <a:r>
              <a:rPr lang="cs-CZ" dirty="0" smtClean="0"/>
              <a:t>Ano, má páteř, mozek, srdce, je </a:t>
            </a:r>
            <a:r>
              <a:rPr lang="cs-CZ" dirty="0" err="1" smtClean="0"/>
              <a:t>dvoustranně</a:t>
            </a:r>
            <a:r>
              <a:rPr lang="cs-CZ" dirty="0" smtClean="0"/>
              <a:t> souměrný.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349197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Veškerý text je tvořen </a:t>
            </a:r>
            <a:r>
              <a:rPr lang="cs-CZ" smtClean="0"/>
              <a:t>autorem materiálu 12.9.2012.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Obr: </a:t>
            </a:r>
            <a:r>
              <a:rPr lang="cs-CZ" dirty="0"/>
              <a:t>Otevřená galerie Microsoft Office, </a:t>
            </a:r>
            <a:r>
              <a:rPr lang="cs-CZ" dirty="0" smtClean="0"/>
              <a:t>12.9.2012</a:t>
            </a:r>
            <a:r>
              <a:rPr lang="cs-CZ" dirty="0"/>
              <a:t>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080983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15</TotalTime>
  <Words>198</Words>
  <Application>Microsoft Office PowerPoint</Application>
  <PresentationFormat>Předvádění na obrazovce (4:3)</PresentationFormat>
  <Paragraphs>29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Arkýř</vt:lpstr>
      <vt:lpstr>Prezentace aplikace PowerPoint</vt:lpstr>
      <vt:lpstr>Anotace:</vt:lpstr>
      <vt:lpstr>STRUNATCI - charakteristika</vt:lpstr>
      <vt:lpstr>Žijí ve vodě, na zemi, pod zemí, ve vzduchu </vt:lpstr>
      <vt:lpstr>Na hřbetní straně těla mají strunu hřbetní nebo páteř </vt:lpstr>
      <vt:lpstr>Jsou dvoustranně souměrní </vt:lpstr>
      <vt:lpstr>Mají uzavřenou cévní soustavu a srdce na břišní straně. </vt:lpstr>
      <vt:lpstr>Test ověřující pochopení látky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08DR</dc:creator>
  <cp:lastModifiedBy>08DR</cp:lastModifiedBy>
  <cp:revision>5</cp:revision>
  <dcterms:created xsi:type="dcterms:W3CDTF">2012-11-01T17:56:10Z</dcterms:created>
  <dcterms:modified xsi:type="dcterms:W3CDTF">2012-12-18T18:15:47Z</dcterms:modified>
</cp:coreProperties>
</file>