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VY_32_Inovace_15_Přírodopis </a:t>
          </a:r>
          <a:r>
            <a:rPr lang="cs-CZ" sz="2000" dirty="0" smtClean="0"/>
            <a:t>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Ryby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D2366E-CEC2-4983-88DB-2B44A23A115F}" type="presOf" srcId="{4C35D32F-0EAB-4CD7-82EE-45574DC2A586}" destId="{8BEBB6EC-1DAA-4CAC-8A25-BC0FCBD5DBD5}" srcOrd="0" destOrd="0" presId="urn:microsoft.com/office/officeart/2005/8/layout/target3"/>
    <dgm:cxn modelId="{C03666FB-D3B9-4B9E-B181-ABA67982C3E9}" type="presOf" srcId="{757F3AB3-0718-4624-B441-E567A8F0AB56}" destId="{333A1088-737F-45CB-B68E-254E46348037}" srcOrd="0" destOrd="0" presId="urn:microsoft.com/office/officeart/2005/8/layout/target3"/>
    <dgm:cxn modelId="{A988D45F-32C3-4A77-AD4E-B0089AE6E107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FED1A0-E066-4195-B37A-6D61145F0AB0}" type="presOf" srcId="{D8197B8C-B260-4A16-BDF4-0947B075E274}" destId="{25B08C86-7E15-44DC-BE7F-FFB55DD49D12}" srcOrd="0" destOrd="0" presId="urn:microsoft.com/office/officeart/2005/8/layout/target3"/>
    <dgm:cxn modelId="{886504AE-41F4-416A-AE0C-40BD91ABF185}" type="presOf" srcId="{B651F6E3-6281-48DB-9319-2AEAFDAE7572}" destId="{619D679B-A015-4ECF-8348-D1034C574F40}" srcOrd="0" destOrd="0" presId="urn:microsoft.com/office/officeart/2005/8/layout/target3"/>
    <dgm:cxn modelId="{1B8F120F-C005-43D4-8F2B-90D39863200A}" type="presOf" srcId="{D1B46980-6531-4606-95E6-44980827E919}" destId="{6140AFEC-043D-4C43-A2F9-D0F5331DF3A3}" srcOrd="0" destOrd="0" presId="urn:microsoft.com/office/officeart/2005/8/layout/target3"/>
    <dgm:cxn modelId="{CC2ECFB0-473E-4532-943C-39ED9185FE18}" type="presOf" srcId="{D1B46980-6531-4606-95E6-44980827E919}" destId="{2BE915AB-18AA-4053-B92C-3BFC9ED204BB}" srcOrd="1" destOrd="0" presId="urn:microsoft.com/office/officeart/2005/8/layout/target3"/>
    <dgm:cxn modelId="{EBC9981E-3E16-4F6E-87AD-50FBD621A42D}" type="presOf" srcId="{4C35D32F-0EAB-4CD7-82EE-45574DC2A586}" destId="{890E4F0B-2866-4A3F-A3C7-2A14B1797930}" srcOrd="1" destOrd="0" presId="urn:microsoft.com/office/officeart/2005/8/layout/target3"/>
    <dgm:cxn modelId="{607E3769-7D00-49FD-9D94-E85B4A5748E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CC11AA-9FA3-401A-8488-59DEE6DD8E85}" type="presOf" srcId="{D1D4F407-5343-4D3F-B5B9-D407B03CAEB4}" destId="{AED2198E-93D5-4001-81B4-73124B309672}" srcOrd="1" destOrd="0" presId="urn:microsoft.com/office/officeart/2005/8/layout/target3"/>
    <dgm:cxn modelId="{E8484FB6-A61F-441E-8CB8-238985FCB2C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008BEA-F00A-46A6-955A-954E10E84B68}" type="presParOf" srcId="{333A1088-737F-45CB-B68E-254E46348037}" destId="{F5ABB229-8D3B-4694-996A-96F23CF14429}" srcOrd="0" destOrd="0" presId="urn:microsoft.com/office/officeart/2005/8/layout/target3"/>
    <dgm:cxn modelId="{409582E4-35FD-44C0-BAA5-38DCBC78AAA8}" type="presParOf" srcId="{333A1088-737F-45CB-B68E-254E46348037}" destId="{F41139FD-01EE-4571-8B17-4FB00FC51163}" srcOrd="1" destOrd="0" presId="urn:microsoft.com/office/officeart/2005/8/layout/target3"/>
    <dgm:cxn modelId="{6FCD42F5-CD00-475C-81E5-4745614E93DF}" type="presParOf" srcId="{333A1088-737F-45CB-B68E-254E46348037}" destId="{D005CE8C-CC26-4C3E-AC11-E15060ECD759}" srcOrd="2" destOrd="0" presId="urn:microsoft.com/office/officeart/2005/8/layout/target3"/>
    <dgm:cxn modelId="{20817EFE-C5CD-4AA6-88B1-5CB372FF1386}" type="presParOf" srcId="{333A1088-737F-45CB-B68E-254E46348037}" destId="{2C702D82-9B77-49B7-9568-BB8EB47C3372}" srcOrd="3" destOrd="0" presId="urn:microsoft.com/office/officeart/2005/8/layout/target3"/>
    <dgm:cxn modelId="{45416A0D-5309-4FE7-B3DE-C3C1AF39B080}" type="presParOf" srcId="{333A1088-737F-45CB-B68E-254E46348037}" destId="{A52A0455-90FF-4808-ABD0-F02540D31D5A}" srcOrd="4" destOrd="0" presId="urn:microsoft.com/office/officeart/2005/8/layout/target3"/>
    <dgm:cxn modelId="{68AEB97E-3086-4ED9-BA01-9AAD019B1FEF}" type="presParOf" srcId="{333A1088-737F-45CB-B68E-254E46348037}" destId="{6140AFEC-043D-4C43-A2F9-D0F5331DF3A3}" srcOrd="5" destOrd="0" presId="urn:microsoft.com/office/officeart/2005/8/layout/target3"/>
    <dgm:cxn modelId="{2477DFAC-0DEB-4F72-B85E-F8CD26200B25}" type="presParOf" srcId="{333A1088-737F-45CB-B68E-254E46348037}" destId="{9358AC05-5D7D-4327-9F80-1AD486AEA664}" srcOrd="6" destOrd="0" presId="urn:microsoft.com/office/officeart/2005/8/layout/target3"/>
    <dgm:cxn modelId="{555B917A-D8BA-40F3-BDD1-0CABB66882BF}" type="presParOf" srcId="{333A1088-737F-45CB-B68E-254E46348037}" destId="{313FC574-E1CD-4FB4-B054-0B805CE0447D}" srcOrd="7" destOrd="0" presId="urn:microsoft.com/office/officeart/2005/8/layout/target3"/>
    <dgm:cxn modelId="{4E74CAA3-48C2-44B0-B48A-A8168E8B3362}" type="presParOf" srcId="{333A1088-737F-45CB-B68E-254E46348037}" destId="{619D679B-A015-4ECF-8348-D1034C574F40}" srcOrd="8" destOrd="0" presId="urn:microsoft.com/office/officeart/2005/8/layout/target3"/>
    <dgm:cxn modelId="{1EE45B9A-4E40-430F-BAE3-9A44E89DDAED}" type="presParOf" srcId="{333A1088-737F-45CB-B68E-254E46348037}" destId="{322283A8-4A27-4CDA-BAE3-F381106A9174}" srcOrd="9" destOrd="0" presId="urn:microsoft.com/office/officeart/2005/8/layout/target3"/>
    <dgm:cxn modelId="{F91D81FB-9593-4BBD-80EC-C1BD6EE917DD}" type="presParOf" srcId="{333A1088-737F-45CB-B68E-254E46348037}" destId="{FFC9F71D-1B4F-4AD9-A4A6-86ADEFC8AF5C}" srcOrd="10" destOrd="0" presId="urn:microsoft.com/office/officeart/2005/8/layout/target3"/>
    <dgm:cxn modelId="{CA6D422E-E417-43A9-91D6-E7F384C740B2}" type="presParOf" srcId="{333A1088-737F-45CB-B68E-254E46348037}" destId="{25B08C86-7E15-44DC-BE7F-FFB55DD49D12}" srcOrd="11" destOrd="0" presId="urn:microsoft.com/office/officeart/2005/8/layout/target3"/>
    <dgm:cxn modelId="{4498D857-9B32-4A4F-81CC-0DE0596C58E1}" type="presParOf" srcId="{333A1088-737F-45CB-B68E-254E46348037}" destId="{76644BE8-9D7C-4C09-B250-3D10AF48CBB7}" srcOrd="12" destOrd="0" presId="urn:microsoft.com/office/officeart/2005/8/layout/target3"/>
    <dgm:cxn modelId="{107BA856-6E11-4FA2-8BDA-2861E019F800}" type="presParOf" srcId="{333A1088-737F-45CB-B68E-254E46348037}" destId="{EE85B701-7295-41C0-BA7A-34D3756A2AE6}" srcOrd="13" destOrd="0" presId="urn:microsoft.com/office/officeart/2005/8/layout/target3"/>
    <dgm:cxn modelId="{D4603070-7977-423E-969F-59E1ECB505BE}" type="presParOf" srcId="{333A1088-737F-45CB-B68E-254E46348037}" destId="{8BEBB6EC-1DAA-4CAC-8A25-BC0FCBD5DBD5}" srcOrd="14" destOrd="0" presId="urn:microsoft.com/office/officeart/2005/8/layout/target3"/>
    <dgm:cxn modelId="{81C60EE5-8406-4D42-AA26-4818662D2689}" type="presParOf" srcId="{333A1088-737F-45CB-B68E-254E46348037}" destId="{AED2198E-93D5-4001-81B4-73124B309672}" srcOrd="15" destOrd="0" presId="urn:microsoft.com/office/officeart/2005/8/layout/target3"/>
    <dgm:cxn modelId="{A2BBF81A-C571-4ED3-AF4B-0D1EC89357FF}" type="presParOf" srcId="{333A1088-737F-45CB-B68E-254E46348037}" destId="{2BE915AB-18AA-4053-B92C-3BFC9ED204BB}" srcOrd="16" destOrd="0" presId="urn:microsoft.com/office/officeart/2005/8/layout/target3"/>
    <dgm:cxn modelId="{DD0D26C6-94DF-445B-98F4-02B3B2759531}" type="presParOf" srcId="{333A1088-737F-45CB-B68E-254E46348037}" destId="{6BB5E863-4638-4E1D-BFDE-399D028AC4ED}" srcOrd="17" destOrd="0" presId="urn:microsoft.com/office/officeart/2005/8/layout/target3"/>
    <dgm:cxn modelId="{0434B91A-EBF4-4DD0-830E-C0CC2257DFFE}" type="presParOf" srcId="{333A1088-737F-45CB-B68E-254E46348037}" destId="{5A5FFA88-C948-4069-8E93-59FA12366E83}" srcOrd="18" destOrd="0" presId="urn:microsoft.com/office/officeart/2005/8/layout/target3"/>
    <dgm:cxn modelId="{92381399-DE35-4FB1-BE7F-EBBD400555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VY_32_Inovace_15_Přírodopis </a:t>
          </a:r>
          <a:r>
            <a:rPr lang="cs-CZ" sz="2000" kern="1200" dirty="0" smtClean="0"/>
            <a:t>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Ryby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C4DA10-F991-4A18-A69F-8D65BA4EE6D6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DB9C6A-D1C3-4145-AB01-552345074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039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DB9C6A-D1C3-4145-AB01-552345074CC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689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28045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1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slouží k zopakování a upevnění znalostí o rybách, jejich stavbě těla</a:t>
            </a:r>
          </a:p>
          <a:p>
            <a:r>
              <a:rPr lang="cs-CZ" dirty="0" smtClean="0"/>
              <a:t>V prvním úkolu doplní do textu fixem na tabuli vynechaná slova</a:t>
            </a:r>
          </a:p>
          <a:p>
            <a:r>
              <a:rPr lang="cs-CZ" dirty="0" smtClean="0"/>
              <a:t>V druhém úkolu se rozhodnou o správnosti tvrzení a vyberou ANO nebo NE. Tento úkol mohou také vyznačovat na tabuli nebo může být zadán jako skupinová či samostatná práce.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554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33896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Oporu těla ryb tvoří ______. Ryby dýchají _______. _______ soustava začíná v dutině ústní, pokračuje hltanem,______,_________, střevem a končí______ otvorem. Vychlípením jícnu vznikl _______měchýř, který slouží k nadnášení ryb ve vodě. Cévní soustava  je________. Krev obsahuje červené krevní barvivo zvané___________. Srdce je tvořeno jednou ____a jednou________. Obsahuje krev____________, kterou pak pumpuje do_____. Vylučovací soustava je tvořena_________. V ledvinách se vytváří_____.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1556792"/>
            <a:ext cx="13681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kostra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57601" y="1548020"/>
            <a:ext cx="1512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žábrami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4105" y="1921737"/>
            <a:ext cx="13446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Trávicí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68771" y="2348880"/>
            <a:ext cx="137909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jícnem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2332081"/>
            <a:ext cx="19442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žaludkem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348880"/>
            <a:ext cx="14827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řitním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2780928"/>
            <a:ext cx="14035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plynový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573016"/>
            <a:ext cx="15902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uzavřená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90944" y="3969716"/>
            <a:ext cx="205376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hemoglobin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80313" y="4000013"/>
            <a:ext cx="71365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síní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2478" y="4393735"/>
            <a:ext cx="159537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komorou</a:t>
            </a:r>
            <a:endParaRPr lang="cs-CZ" sz="3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41705" y="4393735"/>
            <a:ext cx="222330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odkysličenou</a:t>
            </a:r>
            <a:endParaRPr lang="cs-CZ" sz="3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64659" y="4797152"/>
            <a:ext cx="104227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žaber</a:t>
            </a:r>
            <a:endParaRPr lang="cs-CZ" sz="3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5229200"/>
            <a:ext cx="170912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ledvinami</a:t>
            </a:r>
            <a:endParaRPr lang="cs-CZ" sz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36043" y="5229200"/>
            <a:ext cx="8579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moč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7036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4" grpId="0"/>
      <p:bldP spid="5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 ANO 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Hřbetní ploutev kapra je párová.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Lebka chrání mozek.                     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Činnost všech orgánů řídí srdce  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Cévní soustava ryb má 2 oběhy  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Orgánem zraku je oko.                 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Vajíčka ryb se nazývají mlíčí.           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Rozmnožování ryb se nazývá tření. 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Plůdek se živí ze žloutkového vaku.          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Všechny ryby se živí výhradně rostlinami   ANO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Žádná ryba nemá zuby                                  ANO   NE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65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 ANO  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Hřbetní ploutev kapra je párová.                          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Lebka chrání mozek.                                       ANO 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Činnost všech orgánů řídí srdce                            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Cévní soustava ryb má 2 oběhy                            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Orgánem zraku je oko.                                   ANO 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Vajíčka ryb se nazývají mlíčí.                         </a:t>
            </a:r>
            <a:r>
              <a:rPr lang="cs-CZ" dirty="0"/>
              <a:t> </a:t>
            </a:r>
            <a:r>
              <a:rPr lang="cs-CZ" dirty="0" smtClean="0"/>
              <a:t>       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Rozmnožování ryb se nazývá tření.              ANO 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Plůdek se živí ze žloutkového vaku.             ANO  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Všechny ryby se živí výhradně rostlinami              NE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Žádná ryba nemá </a:t>
            </a:r>
            <a:r>
              <a:rPr lang="cs-CZ" smtClean="0"/>
              <a:t>zuby                                             </a:t>
            </a: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91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vytvořila </a:t>
            </a:r>
            <a:r>
              <a:rPr lang="cs-CZ" smtClean="0"/>
              <a:t>autorka 29.11.2012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68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329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Prezentace aplikace PowerPoint</vt:lpstr>
      <vt:lpstr>Odpovídej ANO  NE</vt:lpstr>
      <vt:lpstr>Odpovídej ANO  NE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18</cp:revision>
  <dcterms:created xsi:type="dcterms:W3CDTF">2012-11-17T10:38:08Z</dcterms:created>
  <dcterms:modified xsi:type="dcterms:W3CDTF">2012-12-19T11:44:11Z</dcterms:modified>
</cp:coreProperties>
</file>