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2" r:id="rId3"/>
    <p:sldId id="263" r:id="rId4"/>
    <p:sldId id="257" r:id="rId5"/>
    <p:sldId id="258" r:id="rId6"/>
    <p:sldId id="259" r:id="rId7"/>
    <p:sldId id="266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VY_32_Inovace_17_Přírodopis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Benešov, </a:t>
          </a:r>
          <a:r>
            <a:rPr lang="cs-CZ" sz="2000" dirty="0" err="1" smtClean="0"/>
            <a:t>přísp</a:t>
          </a:r>
          <a:r>
            <a:rPr lang="cs-CZ" sz="2000" dirty="0" smtClean="0"/>
            <a:t>.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Charles Darwin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9FBAE57-2D07-4D86-8945-E03F4E50B0A8}" type="presOf" srcId="{D8197B8C-B260-4A16-BDF4-0947B075E274}" destId="{5A5FFA88-C948-4069-8E93-59FA12366E83}" srcOrd="1" destOrd="0" presId="urn:microsoft.com/office/officeart/2005/8/layout/target3"/>
    <dgm:cxn modelId="{2C3C065C-75AD-4D72-AE1F-49A147E1FDBB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6D6628D-0669-4341-9574-7C3B276238BB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7C11F2A-1D43-4A4D-92CD-59507C96F5D6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AC170B4-ED41-492C-8639-FEF010EFE0A7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0BF0BC7-1450-4325-AF91-6F05AE047E06}" type="presOf" srcId="{B651F6E3-6281-48DB-9319-2AEAFDAE7572}" destId="{6BB5E863-4638-4E1D-BFDE-399D028AC4ED}" srcOrd="1" destOrd="0" presId="urn:microsoft.com/office/officeart/2005/8/layout/target3"/>
    <dgm:cxn modelId="{3F53ECA6-F352-45E1-B9AE-E080C44348D0}" type="presOf" srcId="{757F3AB3-0718-4624-B441-E567A8F0AB56}" destId="{333A1088-737F-45CB-B68E-254E46348037}" srcOrd="0" destOrd="0" presId="urn:microsoft.com/office/officeart/2005/8/layout/target3"/>
    <dgm:cxn modelId="{7DDF2270-5467-40D0-8E0B-6165F18A905E}" type="presOf" srcId="{D1D4F407-5343-4D3F-B5B9-D407B03CAEB4}" destId="{AED2198E-93D5-4001-81B4-73124B309672}" srcOrd="1" destOrd="0" presId="urn:microsoft.com/office/officeart/2005/8/layout/target3"/>
    <dgm:cxn modelId="{5ED9C0CD-0DE4-47C9-9C5F-2BAE6FD5ADA9}" type="presOf" srcId="{4C35D32F-0EAB-4CD7-82EE-45574DC2A586}" destId="{8BEBB6EC-1DAA-4CAC-8A25-BC0FCBD5DBD5}" srcOrd="0" destOrd="0" presId="urn:microsoft.com/office/officeart/2005/8/layout/target3"/>
    <dgm:cxn modelId="{D435941F-611E-4585-BFAA-36D91A8B7D33}" type="presOf" srcId="{4C35D32F-0EAB-4CD7-82EE-45574DC2A586}" destId="{890E4F0B-2866-4A3F-A3C7-2A14B1797930}" srcOrd="1" destOrd="0" presId="urn:microsoft.com/office/officeart/2005/8/layout/target3"/>
    <dgm:cxn modelId="{8D4E8811-770C-4BAE-8072-B822E1A48D3C}" type="presOf" srcId="{D8197B8C-B260-4A16-BDF4-0947B075E274}" destId="{25B08C86-7E15-44DC-BE7F-FFB55DD49D12}" srcOrd="0" destOrd="0" presId="urn:microsoft.com/office/officeart/2005/8/layout/target3"/>
    <dgm:cxn modelId="{528174CC-C876-43BF-84BA-78CB9D5C31A3}" type="presParOf" srcId="{333A1088-737F-45CB-B68E-254E46348037}" destId="{F5ABB229-8D3B-4694-996A-96F23CF14429}" srcOrd="0" destOrd="0" presId="urn:microsoft.com/office/officeart/2005/8/layout/target3"/>
    <dgm:cxn modelId="{FADBBCA6-DBE5-45A2-AAFD-28236068A7FA}" type="presParOf" srcId="{333A1088-737F-45CB-B68E-254E46348037}" destId="{F41139FD-01EE-4571-8B17-4FB00FC51163}" srcOrd="1" destOrd="0" presId="urn:microsoft.com/office/officeart/2005/8/layout/target3"/>
    <dgm:cxn modelId="{48404970-4F9C-4B1E-B0F9-5B8D5421C3D6}" type="presParOf" srcId="{333A1088-737F-45CB-B68E-254E46348037}" destId="{D005CE8C-CC26-4C3E-AC11-E15060ECD759}" srcOrd="2" destOrd="0" presId="urn:microsoft.com/office/officeart/2005/8/layout/target3"/>
    <dgm:cxn modelId="{79BC08B8-D808-4DAF-A8A5-43EE30C51260}" type="presParOf" srcId="{333A1088-737F-45CB-B68E-254E46348037}" destId="{2C702D82-9B77-49B7-9568-BB8EB47C3372}" srcOrd="3" destOrd="0" presId="urn:microsoft.com/office/officeart/2005/8/layout/target3"/>
    <dgm:cxn modelId="{ADC3EB53-4402-4BA5-B38C-5AAE2B7FE363}" type="presParOf" srcId="{333A1088-737F-45CB-B68E-254E46348037}" destId="{A52A0455-90FF-4808-ABD0-F02540D31D5A}" srcOrd="4" destOrd="0" presId="urn:microsoft.com/office/officeart/2005/8/layout/target3"/>
    <dgm:cxn modelId="{CA191BCE-D4BB-4815-A4B6-A1F5C82A90D1}" type="presParOf" srcId="{333A1088-737F-45CB-B68E-254E46348037}" destId="{6140AFEC-043D-4C43-A2F9-D0F5331DF3A3}" srcOrd="5" destOrd="0" presId="urn:microsoft.com/office/officeart/2005/8/layout/target3"/>
    <dgm:cxn modelId="{31DA46D6-BB8D-4139-8C3D-C20D9A059E33}" type="presParOf" srcId="{333A1088-737F-45CB-B68E-254E46348037}" destId="{9358AC05-5D7D-4327-9F80-1AD486AEA664}" srcOrd="6" destOrd="0" presId="urn:microsoft.com/office/officeart/2005/8/layout/target3"/>
    <dgm:cxn modelId="{BA42B6DC-AFFA-4E87-8448-6ECEE9762C3A}" type="presParOf" srcId="{333A1088-737F-45CB-B68E-254E46348037}" destId="{313FC574-E1CD-4FB4-B054-0B805CE0447D}" srcOrd="7" destOrd="0" presId="urn:microsoft.com/office/officeart/2005/8/layout/target3"/>
    <dgm:cxn modelId="{D34FE804-A7CF-406B-B9CA-C644F291E2B9}" type="presParOf" srcId="{333A1088-737F-45CB-B68E-254E46348037}" destId="{619D679B-A015-4ECF-8348-D1034C574F40}" srcOrd="8" destOrd="0" presId="urn:microsoft.com/office/officeart/2005/8/layout/target3"/>
    <dgm:cxn modelId="{CA6E8C51-2F6A-41AD-AFAC-7B09F3E6A65C}" type="presParOf" srcId="{333A1088-737F-45CB-B68E-254E46348037}" destId="{322283A8-4A27-4CDA-BAE3-F381106A9174}" srcOrd="9" destOrd="0" presId="urn:microsoft.com/office/officeart/2005/8/layout/target3"/>
    <dgm:cxn modelId="{341B037A-3B86-4532-8C44-0FCFD5D6EC86}" type="presParOf" srcId="{333A1088-737F-45CB-B68E-254E46348037}" destId="{FFC9F71D-1B4F-4AD9-A4A6-86ADEFC8AF5C}" srcOrd="10" destOrd="0" presId="urn:microsoft.com/office/officeart/2005/8/layout/target3"/>
    <dgm:cxn modelId="{CC5D1CB3-2315-493B-A34D-1D204E4226ED}" type="presParOf" srcId="{333A1088-737F-45CB-B68E-254E46348037}" destId="{25B08C86-7E15-44DC-BE7F-FFB55DD49D12}" srcOrd="11" destOrd="0" presId="urn:microsoft.com/office/officeart/2005/8/layout/target3"/>
    <dgm:cxn modelId="{8E8EC85D-95FA-4410-9689-F80B408A6F10}" type="presParOf" srcId="{333A1088-737F-45CB-B68E-254E46348037}" destId="{76644BE8-9D7C-4C09-B250-3D10AF48CBB7}" srcOrd="12" destOrd="0" presId="urn:microsoft.com/office/officeart/2005/8/layout/target3"/>
    <dgm:cxn modelId="{C4A44BE1-15A9-42F3-9E97-92A12C5B61BA}" type="presParOf" srcId="{333A1088-737F-45CB-B68E-254E46348037}" destId="{EE85B701-7295-41C0-BA7A-34D3756A2AE6}" srcOrd="13" destOrd="0" presId="urn:microsoft.com/office/officeart/2005/8/layout/target3"/>
    <dgm:cxn modelId="{2EF02D33-6686-4F06-A5AF-44944DC3B03A}" type="presParOf" srcId="{333A1088-737F-45CB-B68E-254E46348037}" destId="{8BEBB6EC-1DAA-4CAC-8A25-BC0FCBD5DBD5}" srcOrd="14" destOrd="0" presId="urn:microsoft.com/office/officeart/2005/8/layout/target3"/>
    <dgm:cxn modelId="{4F7D1B29-0A50-4983-B476-38C14E6E7E18}" type="presParOf" srcId="{333A1088-737F-45CB-B68E-254E46348037}" destId="{AED2198E-93D5-4001-81B4-73124B309672}" srcOrd="15" destOrd="0" presId="urn:microsoft.com/office/officeart/2005/8/layout/target3"/>
    <dgm:cxn modelId="{B7D4E7B4-6E86-4500-BA8A-B0464206D928}" type="presParOf" srcId="{333A1088-737F-45CB-B68E-254E46348037}" destId="{2BE915AB-18AA-4053-B92C-3BFC9ED204BB}" srcOrd="16" destOrd="0" presId="urn:microsoft.com/office/officeart/2005/8/layout/target3"/>
    <dgm:cxn modelId="{ACA7B9F1-313F-412C-9C92-8DB1B5E16220}" type="presParOf" srcId="{333A1088-737F-45CB-B68E-254E46348037}" destId="{6BB5E863-4638-4E1D-BFDE-399D028AC4ED}" srcOrd="17" destOrd="0" presId="urn:microsoft.com/office/officeart/2005/8/layout/target3"/>
    <dgm:cxn modelId="{F484413C-AC20-487E-834B-02F14D519F60}" type="presParOf" srcId="{333A1088-737F-45CB-B68E-254E46348037}" destId="{5A5FFA88-C948-4069-8E93-59FA12366E83}" srcOrd="18" destOrd="0" presId="urn:microsoft.com/office/officeart/2005/8/layout/target3"/>
    <dgm:cxn modelId="{D87CA3AF-DE6E-4A0B-9882-B87E5C03FF3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Benešov, </a:t>
          </a:r>
          <a:r>
            <a:rPr lang="cs-CZ" sz="2000" kern="1200" dirty="0" err="1" smtClean="0"/>
            <a:t>přísp</a:t>
          </a:r>
          <a:r>
            <a:rPr lang="cs-CZ" sz="2000" kern="1200" dirty="0" smtClean="0"/>
            <a:t>.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VY_32_Inovace_17_Přírodopis 7.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Charles Darwin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5637946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86438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si zopakují biologické pojmy, se kterými se dosud </a:t>
            </a:r>
            <a:r>
              <a:rPr lang="cs-CZ" dirty="0" smtClean="0"/>
              <a:t>seznámili, </a:t>
            </a:r>
            <a:r>
              <a:rPr lang="cs-CZ" dirty="0" smtClean="0"/>
              <a:t>a vyplní tabulku</a:t>
            </a:r>
          </a:p>
          <a:p>
            <a:r>
              <a:rPr lang="cs-CZ" dirty="0" smtClean="0"/>
              <a:t>Slova z tabulky hledají v </a:t>
            </a:r>
            <a:r>
              <a:rPr lang="cs-CZ" dirty="0" err="1" smtClean="0"/>
              <a:t>osmisměrce</a:t>
            </a:r>
            <a:r>
              <a:rPr lang="cs-CZ" dirty="0" smtClean="0"/>
              <a:t> </a:t>
            </a:r>
            <a:r>
              <a:rPr lang="cs-CZ" dirty="0" smtClean="0"/>
              <a:t>                               a </a:t>
            </a:r>
            <a:r>
              <a:rPr lang="cs-CZ" dirty="0" smtClean="0"/>
              <a:t>vyškrtají je</a:t>
            </a:r>
          </a:p>
          <a:p>
            <a:r>
              <a:rPr lang="cs-CZ" dirty="0" smtClean="0"/>
              <a:t>Zbylých 8 písmen tvoří tajenku z úvodního článku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3401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Charles  DARWIN</a:t>
            </a:r>
            <a:br>
              <a:rPr lang="cs-CZ" dirty="0" smtClean="0"/>
            </a:br>
            <a:r>
              <a:rPr lang="cs-CZ" dirty="0" smtClean="0"/>
              <a:t>(1809 – 1882)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Charles Darwin byl zakladatelem  </a:t>
            </a:r>
            <a:r>
              <a:rPr lang="cs-CZ" u="sng" dirty="0" smtClean="0">
                <a:solidFill>
                  <a:srgbClr val="FF0000"/>
                </a:solidFill>
              </a:rPr>
              <a:t>tajenka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teorie. Anglický přírodovědec, který studoval lékařství </a:t>
            </a:r>
            <a:r>
              <a:rPr lang="cs-CZ" dirty="0" smtClean="0"/>
              <a:t>              a </a:t>
            </a:r>
            <a:r>
              <a:rPr lang="cs-CZ" dirty="0" smtClean="0"/>
              <a:t>teologii. Jako velmi mladý se zúčastnil expedice na lodi Beagle kolem světa. Po návratu své poznatky sepsal v několika dílech. Základy ……. teorie popsal v knize </a:t>
            </a:r>
            <a:r>
              <a:rPr lang="cs-CZ" b="1" dirty="0" smtClean="0"/>
              <a:t>O vzniku druhů přírodním výběrem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08DR\AppData\Local\Microsoft\Windows\Temporary Internet Files\Content.IE5\XW9M3V13\MC9003536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6568" y="4653136"/>
            <a:ext cx="132381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96948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 l="12448" r="13119"/>
          <a:stretch>
            <a:fillRect/>
          </a:stretch>
        </p:blipFill>
        <p:spPr bwMode="auto">
          <a:xfrm>
            <a:off x="0" y="0"/>
            <a:ext cx="9144000" cy="6906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27101" t="29328" r="26202" b="14887"/>
          <a:stretch>
            <a:fillRect/>
          </a:stretch>
        </p:blipFill>
        <p:spPr bwMode="auto">
          <a:xfrm>
            <a:off x="1187624" y="764704"/>
            <a:ext cx="7480545" cy="5024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00027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 l="12448" r="13119"/>
          <a:stretch>
            <a:fillRect/>
          </a:stretch>
        </p:blipFill>
        <p:spPr bwMode="auto">
          <a:xfrm>
            <a:off x="0" y="0"/>
            <a:ext cx="9144000" cy="6906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 l="27182" t="30940" r="26120" b="14735"/>
          <a:stretch>
            <a:fillRect/>
          </a:stretch>
        </p:blipFill>
        <p:spPr bwMode="auto">
          <a:xfrm>
            <a:off x="1187624" y="908720"/>
            <a:ext cx="7488832" cy="4898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504610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 l="12448" r="13119"/>
          <a:stretch>
            <a:fillRect/>
          </a:stretch>
        </p:blipFill>
        <p:spPr bwMode="auto">
          <a:xfrm>
            <a:off x="0" y="0"/>
            <a:ext cx="9144000" cy="6906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907704" y="980728"/>
          <a:ext cx="5508000" cy="48959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</a:tblGrid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E</a:t>
                      </a:r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2078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 l="12448" r="13119"/>
          <a:stretch>
            <a:fillRect/>
          </a:stretch>
        </p:blipFill>
        <p:spPr bwMode="auto">
          <a:xfrm>
            <a:off x="0" y="0"/>
            <a:ext cx="9144000" cy="6906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907704" y="980728"/>
          <a:ext cx="5508000" cy="48959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</a:tblGrid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E</a:t>
                      </a:r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1547664" y="188640"/>
            <a:ext cx="70140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Biologie, plankton, vesmír, netík, koala, osten, rokle, potok, prase, kočka, </a:t>
            </a:r>
          </a:p>
          <a:p>
            <a:r>
              <a:rPr lang="cs-CZ" dirty="0" smtClean="0"/>
              <a:t>krtek, kokon, kloub, kapr, kopr, viry, Uran, Mars, rak,  oko, rys, tep.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154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Picture 4"/>
          <p:cNvPicPr>
            <a:picLocks noChangeAspect="1" noChangeArrowheads="1"/>
          </p:cNvPicPr>
          <p:nvPr/>
        </p:nvPicPr>
        <p:blipFill>
          <a:blip r:embed="rId2" cstate="print"/>
          <a:srcRect l="12448" r="13119"/>
          <a:stretch>
            <a:fillRect/>
          </a:stretch>
        </p:blipFill>
        <p:spPr bwMode="auto">
          <a:xfrm>
            <a:off x="0" y="0"/>
            <a:ext cx="9144000" cy="6906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3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907704" y="980728"/>
          <a:ext cx="5508000" cy="48959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  <a:gridCol w="612000"/>
              </a:tblGrid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E</a:t>
                      </a:r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</a:tr>
              <a:tr h="6119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2555776" y="1916832"/>
            <a:ext cx="4824536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644008" y="980728"/>
            <a:ext cx="0" cy="4896544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7092280" y="980728"/>
            <a:ext cx="0" cy="36724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1907704" y="2852936"/>
            <a:ext cx="3024336" cy="30243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>
            <a:off x="3131840" y="980728"/>
            <a:ext cx="3096344" cy="309634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355976" y="4941168"/>
            <a:ext cx="3024336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4067944" y="980728"/>
            <a:ext cx="0" cy="3024336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H="1">
            <a:off x="1907704" y="980728"/>
            <a:ext cx="3096344" cy="3096344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1907704" y="1268760"/>
            <a:ext cx="3024336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V="1">
            <a:off x="2195736" y="2852936"/>
            <a:ext cx="0" cy="3024336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H="1">
            <a:off x="3131840" y="2852936"/>
            <a:ext cx="3024336" cy="3024336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1907704" y="5589240"/>
            <a:ext cx="3024336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2843808" y="1628800"/>
            <a:ext cx="0" cy="3024336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3707904" y="2492896"/>
            <a:ext cx="2448272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flipH="1">
            <a:off x="3779912" y="1268760"/>
            <a:ext cx="2376264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flipH="1">
            <a:off x="5004048" y="980728"/>
            <a:ext cx="2448272" cy="2448272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flipH="1">
            <a:off x="4427984" y="5589240"/>
            <a:ext cx="2376264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 flipH="1">
            <a:off x="5004048" y="2852936"/>
            <a:ext cx="2376264" cy="2376264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5580112" y="2852936"/>
            <a:ext cx="1800200" cy="180020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flipH="1">
            <a:off x="2555776" y="4077072"/>
            <a:ext cx="1800200" cy="180020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5580112" y="2492896"/>
            <a:ext cx="180020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3131840" y="2852936"/>
            <a:ext cx="1800200" cy="180020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Elipsa 58"/>
          <p:cNvSpPr/>
          <p:nvPr/>
        </p:nvSpPr>
        <p:spPr>
          <a:xfrm>
            <a:off x="6228184" y="1052736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2" name="Elipsa 61"/>
          <p:cNvSpPr/>
          <p:nvPr/>
        </p:nvSpPr>
        <p:spPr>
          <a:xfrm>
            <a:off x="1907704" y="1628800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3" name="Elipsa 62"/>
          <p:cNvSpPr/>
          <p:nvPr/>
        </p:nvSpPr>
        <p:spPr>
          <a:xfrm>
            <a:off x="1979712" y="2276872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4" name="Elipsa 63"/>
          <p:cNvSpPr/>
          <p:nvPr/>
        </p:nvSpPr>
        <p:spPr>
          <a:xfrm>
            <a:off x="6228184" y="2852936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5" name="Elipsa 64"/>
          <p:cNvSpPr/>
          <p:nvPr/>
        </p:nvSpPr>
        <p:spPr>
          <a:xfrm>
            <a:off x="5652120" y="3501008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6" name="Elipsa 65"/>
          <p:cNvSpPr/>
          <p:nvPr/>
        </p:nvSpPr>
        <p:spPr>
          <a:xfrm>
            <a:off x="5004048" y="4077072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7" name="Elipsa 66"/>
          <p:cNvSpPr/>
          <p:nvPr/>
        </p:nvSpPr>
        <p:spPr>
          <a:xfrm>
            <a:off x="6228184" y="4077072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8" name="Elipsa 67"/>
          <p:cNvSpPr/>
          <p:nvPr/>
        </p:nvSpPr>
        <p:spPr>
          <a:xfrm>
            <a:off x="6876256" y="5301208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0780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vytvořila autorka 15.10.2012</a:t>
            </a:r>
          </a:p>
          <a:p>
            <a:r>
              <a:rPr lang="cs-CZ" dirty="0"/>
              <a:t>Obr: Otevřená galerie Microsoft Office, </a:t>
            </a:r>
            <a:r>
              <a:rPr lang="cs-CZ" dirty="0" smtClean="0"/>
              <a:t>15.10.2012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6265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116</TotalTime>
  <Words>390</Words>
  <Application>Microsoft Office PowerPoint</Application>
  <PresentationFormat>Předvádění na obrazovce (4:3)</PresentationFormat>
  <Paragraphs>232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Charles  DARWIN (1809 – 1882)</vt:lpstr>
      <vt:lpstr>Snímek 4</vt:lpstr>
      <vt:lpstr>Snímek 5</vt:lpstr>
      <vt:lpstr>Snímek 6</vt:lpstr>
      <vt:lpstr>Snímek 7</vt:lpstr>
      <vt:lpstr>Snímek 8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Dum</cp:lastModifiedBy>
  <cp:revision>15</cp:revision>
  <dcterms:created xsi:type="dcterms:W3CDTF">2012-11-11T18:13:37Z</dcterms:created>
  <dcterms:modified xsi:type="dcterms:W3CDTF">2013-03-01T17:16:31Z</dcterms:modified>
</cp:coreProperties>
</file>