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58" r:id="rId4"/>
    <p:sldId id="259" r:id="rId5"/>
    <p:sldId id="260" r:id="rId6"/>
    <p:sldId id="263" r:id="rId7"/>
    <p:sldId id="262" r:id="rId8"/>
    <p:sldId id="264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VY_32_Inovace_19_Přírodopis 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Dolní Benešov, </a:t>
          </a:r>
          <a:r>
            <a:rPr lang="cs-CZ" sz="2000" dirty="0" err="1" smtClean="0"/>
            <a:t>přísp</a:t>
          </a:r>
          <a:r>
            <a:rPr lang="cs-CZ" sz="2000" dirty="0" smtClean="0"/>
            <a:t>.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Libuše </a:t>
          </a:r>
          <a:r>
            <a:rPr lang="cs-CZ" sz="2000" dirty="0" err="1" smtClean="0"/>
            <a:t>Widlová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obojživelníci - úvod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8416B5D-4865-4121-9370-D6E64E3E35A9}" type="presOf" srcId="{757F3AB3-0718-4624-B441-E567A8F0AB56}" destId="{333A1088-737F-45CB-B68E-254E46348037}" srcOrd="0" destOrd="0" presId="urn:microsoft.com/office/officeart/2005/8/layout/target3"/>
    <dgm:cxn modelId="{2149138E-62BA-4D14-AC4B-D93D93515D02}" type="presOf" srcId="{D8197B8C-B260-4A16-BDF4-0947B075E274}" destId="{25B08C86-7E15-44DC-BE7F-FFB55DD49D12}" srcOrd="0" destOrd="0" presId="urn:microsoft.com/office/officeart/2005/8/layout/target3"/>
    <dgm:cxn modelId="{DB097972-922B-4EE5-B70F-AD3F53B0CEB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6540F33-8089-4981-BE93-F8E0F4BAB8C0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82857AC-1B89-4D9F-8A7F-9E31344B24F6}" type="presOf" srcId="{D8197B8C-B260-4A16-BDF4-0947B075E274}" destId="{5A5FFA88-C948-4069-8E93-59FA12366E83}" srcOrd="1" destOrd="0" presId="urn:microsoft.com/office/officeart/2005/8/layout/target3"/>
    <dgm:cxn modelId="{85FFF37B-FE52-44FF-B3B3-3034EFDD8B63}" type="presOf" srcId="{D1D4F407-5343-4D3F-B5B9-D407B03CAEB4}" destId="{D005CE8C-CC26-4C3E-AC11-E15060ECD759}" srcOrd="0" destOrd="0" presId="urn:microsoft.com/office/officeart/2005/8/layout/target3"/>
    <dgm:cxn modelId="{4B297AEE-8BA1-4E28-A3C3-EC51E5C517CA}" type="presOf" srcId="{4C35D32F-0EAB-4CD7-82EE-45574DC2A586}" destId="{890E4F0B-2866-4A3F-A3C7-2A14B1797930}" srcOrd="1" destOrd="0" presId="urn:microsoft.com/office/officeart/2005/8/layout/target3"/>
    <dgm:cxn modelId="{5E80C822-40A4-46D6-B6C6-F4EF4E367174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B7DEEE5-29F2-4CC2-92E5-4408E1680113}" type="presOf" srcId="{4C35D32F-0EAB-4CD7-82EE-45574DC2A586}" destId="{8BEBB6EC-1DAA-4CAC-8A25-BC0FCBD5DBD5}" srcOrd="0" destOrd="0" presId="urn:microsoft.com/office/officeart/2005/8/layout/target3"/>
    <dgm:cxn modelId="{0CDAB590-A9BA-4ECC-B9ED-395F4FE641FC}" type="presOf" srcId="{B651F6E3-6281-48DB-9319-2AEAFDAE7572}" destId="{619D679B-A015-4ECF-8348-D1034C574F40}" srcOrd="0" destOrd="0" presId="urn:microsoft.com/office/officeart/2005/8/layout/target3"/>
    <dgm:cxn modelId="{FF706B2A-A69E-4A40-AAAC-6B98F472F5C1}" type="presOf" srcId="{D1B46980-6531-4606-95E6-44980827E919}" destId="{6140AFEC-043D-4C43-A2F9-D0F5331DF3A3}" srcOrd="0" destOrd="0" presId="urn:microsoft.com/office/officeart/2005/8/layout/target3"/>
    <dgm:cxn modelId="{E16259DB-E1C9-4CEC-B262-3B8E45B35DF5}" type="presParOf" srcId="{333A1088-737F-45CB-B68E-254E46348037}" destId="{F5ABB229-8D3B-4694-996A-96F23CF14429}" srcOrd="0" destOrd="0" presId="urn:microsoft.com/office/officeart/2005/8/layout/target3"/>
    <dgm:cxn modelId="{53859C19-5A9D-437B-B960-700332113BED}" type="presParOf" srcId="{333A1088-737F-45CB-B68E-254E46348037}" destId="{F41139FD-01EE-4571-8B17-4FB00FC51163}" srcOrd="1" destOrd="0" presId="urn:microsoft.com/office/officeart/2005/8/layout/target3"/>
    <dgm:cxn modelId="{891EAAE4-3090-4535-B653-03F78B28E317}" type="presParOf" srcId="{333A1088-737F-45CB-B68E-254E46348037}" destId="{D005CE8C-CC26-4C3E-AC11-E15060ECD759}" srcOrd="2" destOrd="0" presId="urn:microsoft.com/office/officeart/2005/8/layout/target3"/>
    <dgm:cxn modelId="{9F05D407-94D0-4E65-B9A7-624F070FCB04}" type="presParOf" srcId="{333A1088-737F-45CB-B68E-254E46348037}" destId="{2C702D82-9B77-49B7-9568-BB8EB47C3372}" srcOrd="3" destOrd="0" presId="urn:microsoft.com/office/officeart/2005/8/layout/target3"/>
    <dgm:cxn modelId="{F2EA4581-3B9C-4CD7-95BE-EB431A97084A}" type="presParOf" srcId="{333A1088-737F-45CB-B68E-254E46348037}" destId="{A52A0455-90FF-4808-ABD0-F02540D31D5A}" srcOrd="4" destOrd="0" presId="urn:microsoft.com/office/officeart/2005/8/layout/target3"/>
    <dgm:cxn modelId="{3E686D30-A315-446C-BAC9-F41C4C34D7CF}" type="presParOf" srcId="{333A1088-737F-45CB-B68E-254E46348037}" destId="{6140AFEC-043D-4C43-A2F9-D0F5331DF3A3}" srcOrd="5" destOrd="0" presId="urn:microsoft.com/office/officeart/2005/8/layout/target3"/>
    <dgm:cxn modelId="{6161D1BA-723B-4117-9AF1-4133E54FAA4E}" type="presParOf" srcId="{333A1088-737F-45CB-B68E-254E46348037}" destId="{9358AC05-5D7D-4327-9F80-1AD486AEA664}" srcOrd="6" destOrd="0" presId="urn:microsoft.com/office/officeart/2005/8/layout/target3"/>
    <dgm:cxn modelId="{D6D9306B-1D5F-4FA3-BDB5-FAAA70A60834}" type="presParOf" srcId="{333A1088-737F-45CB-B68E-254E46348037}" destId="{313FC574-E1CD-4FB4-B054-0B805CE0447D}" srcOrd="7" destOrd="0" presId="urn:microsoft.com/office/officeart/2005/8/layout/target3"/>
    <dgm:cxn modelId="{CBF3AB14-C6E1-443C-B8FE-C450463E4A7E}" type="presParOf" srcId="{333A1088-737F-45CB-B68E-254E46348037}" destId="{619D679B-A015-4ECF-8348-D1034C574F40}" srcOrd="8" destOrd="0" presId="urn:microsoft.com/office/officeart/2005/8/layout/target3"/>
    <dgm:cxn modelId="{097B7B50-6B71-49B3-B5E1-400F378CF628}" type="presParOf" srcId="{333A1088-737F-45CB-B68E-254E46348037}" destId="{322283A8-4A27-4CDA-BAE3-F381106A9174}" srcOrd="9" destOrd="0" presId="urn:microsoft.com/office/officeart/2005/8/layout/target3"/>
    <dgm:cxn modelId="{8017E930-3F89-4689-8AD5-7746E73397CC}" type="presParOf" srcId="{333A1088-737F-45CB-B68E-254E46348037}" destId="{FFC9F71D-1B4F-4AD9-A4A6-86ADEFC8AF5C}" srcOrd="10" destOrd="0" presId="urn:microsoft.com/office/officeart/2005/8/layout/target3"/>
    <dgm:cxn modelId="{68909441-8AC6-4516-8872-CBABB0A65C2A}" type="presParOf" srcId="{333A1088-737F-45CB-B68E-254E46348037}" destId="{25B08C86-7E15-44DC-BE7F-FFB55DD49D12}" srcOrd="11" destOrd="0" presId="urn:microsoft.com/office/officeart/2005/8/layout/target3"/>
    <dgm:cxn modelId="{4E387A74-B097-4E48-8A47-35A709C3FB71}" type="presParOf" srcId="{333A1088-737F-45CB-B68E-254E46348037}" destId="{76644BE8-9D7C-4C09-B250-3D10AF48CBB7}" srcOrd="12" destOrd="0" presId="urn:microsoft.com/office/officeart/2005/8/layout/target3"/>
    <dgm:cxn modelId="{2AD39807-D5CC-4AE9-9C57-252F467289BF}" type="presParOf" srcId="{333A1088-737F-45CB-B68E-254E46348037}" destId="{EE85B701-7295-41C0-BA7A-34D3756A2AE6}" srcOrd="13" destOrd="0" presId="urn:microsoft.com/office/officeart/2005/8/layout/target3"/>
    <dgm:cxn modelId="{05722A6B-90F8-44D4-B6B0-B85447F0E21D}" type="presParOf" srcId="{333A1088-737F-45CB-B68E-254E46348037}" destId="{8BEBB6EC-1DAA-4CAC-8A25-BC0FCBD5DBD5}" srcOrd="14" destOrd="0" presId="urn:microsoft.com/office/officeart/2005/8/layout/target3"/>
    <dgm:cxn modelId="{C730C846-6077-4301-B4E3-277DC367F1EB}" type="presParOf" srcId="{333A1088-737F-45CB-B68E-254E46348037}" destId="{AED2198E-93D5-4001-81B4-73124B309672}" srcOrd="15" destOrd="0" presId="urn:microsoft.com/office/officeart/2005/8/layout/target3"/>
    <dgm:cxn modelId="{5E2B2A18-28AC-42AF-8CBC-E8D9E955F3DD}" type="presParOf" srcId="{333A1088-737F-45CB-B68E-254E46348037}" destId="{2BE915AB-18AA-4053-B92C-3BFC9ED204BB}" srcOrd="16" destOrd="0" presId="urn:microsoft.com/office/officeart/2005/8/layout/target3"/>
    <dgm:cxn modelId="{CA544F6D-2B9C-4A96-9E25-55356F1B2628}" type="presParOf" srcId="{333A1088-737F-45CB-B68E-254E46348037}" destId="{6BB5E863-4638-4E1D-BFDE-399D028AC4ED}" srcOrd="17" destOrd="0" presId="urn:microsoft.com/office/officeart/2005/8/layout/target3"/>
    <dgm:cxn modelId="{E9F75616-B44B-4FB8-80BB-546578101AD3}" type="presParOf" srcId="{333A1088-737F-45CB-B68E-254E46348037}" destId="{5A5FFA88-C948-4069-8E93-59FA12366E83}" srcOrd="18" destOrd="0" presId="urn:microsoft.com/office/officeart/2005/8/layout/target3"/>
    <dgm:cxn modelId="{43FF7CD3-B987-453F-A9F5-562CB19AB0B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Dolní Benešov, </a:t>
          </a:r>
          <a:r>
            <a:rPr lang="cs-CZ" sz="2000" kern="1200" dirty="0" err="1" smtClean="0"/>
            <a:t>přísp</a:t>
          </a:r>
          <a:r>
            <a:rPr lang="cs-CZ" sz="2000" kern="1200" dirty="0" smtClean="0"/>
            <a:t>.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Libuše </a:t>
          </a:r>
          <a:r>
            <a:rPr lang="cs-CZ" sz="2000" kern="1200" dirty="0" err="1" smtClean="0"/>
            <a:t>Widlová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VY_32_Inovace_19_Přírodopis 7.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obojživelníci - úvod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3032813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601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slouží k vyvození pojmu OBOJŽIVELNÍK, pomocí správného pojmenování organismů na obrázcích: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Žáci si napíší čísla od 1 do 12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Správně pojmenují objekty na obrázcích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Zakroužkují čtvrtá písmena každého slova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Nalezených 12 písmen dá tajenku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4340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Pojmenuj obrázky a zakroužkuj čtvrtá písmena.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7240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1.                    2.                                   3.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4.                    5.                                   6.           </a:t>
            </a:r>
            <a:endParaRPr lang="cs-CZ" dirty="0"/>
          </a:p>
        </p:txBody>
      </p:sp>
      <p:sp>
        <p:nvSpPr>
          <p:cNvPr id="4" name="Tree"/>
          <p:cNvSpPr>
            <a:spLocks noEditPoints="1" noChangeArrowheads="1"/>
          </p:cNvSpPr>
          <p:nvPr/>
        </p:nvSpPr>
        <p:spPr bwMode="auto">
          <a:xfrm>
            <a:off x="467544" y="1626712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8" name="Picture 4" descr="C:\Users\08DR\AppData\Local\Microsoft\Windows\Temporary Internet Files\Content.IE5\42Q0Y3S9\MP9004017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844824"/>
            <a:ext cx="1944976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R\AppData\Local\Microsoft\Windows\Temporary Internet Files\Content.IE5\11BP43NX\MC9001113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4617" y="3933056"/>
            <a:ext cx="2448272" cy="1569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DR\AppData\Local\Microsoft\Windows\Temporary Internet Files\Content.IE5\XW9M3V13\MP90043310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6568" y="3942757"/>
            <a:ext cx="2418629" cy="1559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DR\AppData\Local\Microsoft\Windows\Temporary Internet Files\Content.IE5\XW9M3V13\MP90018047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642023"/>
            <a:ext cx="1337132" cy="21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08DR\AppData\Local\Microsoft\Windows\Temporary Internet Files\Content.IE5\KQ1L08WT\MC90019546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09120"/>
            <a:ext cx="1677070" cy="1661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909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7.                           8.                            9.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10.                             11.                      12.</a:t>
            </a:r>
            <a:endParaRPr lang="cs-CZ" dirty="0"/>
          </a:p>
        </p:txBody>
      </p:sp>
      <p:pic>
        <p:nvPicPr>
          <p:cNvPr id="2050" name="Picture 2" descr="C:\Users\08DR\AppData\Local\Microsoft\Windows\Temporary Internet Files\Content.IE5\A46BR72E\MC9003379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733271"/>
            <a:ext cx="1826057" cy="1246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R\AppData\Local\Microsoft\Windows\Temporary Internet Files\Content.IE5\6THNU6C7\MP9004317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733271"/>
            <a:ext cx="2448272" cy="1472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DR\AppData\Local\Microsoft\Windows\Temporary Internet Files\Content.IE5\XW9M3V13\MC9004417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735" y="1606150"/>
            <a:ext cx="1727029" cy="1727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DR\AppData\Local\Microsoft\Windows\Temporary Internet Files\Content.IE5\KQ1L08WT\MP90040219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005064"/>
            <a:ext cx="1505439" cy="2257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DR\AppData\Local\Microsoft\Windows\Temporary Internet Files\Content.IE5\XW9M3V13\MP90041405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3" y="4293096"/>
            <a:ext cx="2269139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8DR\AppData\Local\Microsoft\Windows\Temporary Internet Files\Content.IE5\6THNU6C7\MP90022765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400" y="4371267"/>
            <a:ext cx="2304256" cy="1524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6851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/>
              <a:t>s</a:t>
            </a:r>
            <a:r>
              <a:rPr lang="cs-CZ" dirty="0" smtClean="0"/>
              <a:t>trom                          7.  hlavonožec</a:t>
            </a:r>
          </a:p>
          <a:p>
            <a:pPr marL="514350" indent="-514350">
              <a:buAutoNum type="arabicPeriod"/>
            </a:pPr>
            <a:r>
              <a:rPr lang="cs-CZ" dirty="0"/>
              <a:t>k</a:t>
            </a:r>
            <a:r>
              <a:rPr lang="cs-CZ" dirty="0" smtClean="0"/>
              <a:t>rab                             8.  kořen</a:t>
            </a:r>
          </a:p>
          <a:p>
            <a:pPr marL="514350" indent="-514350">
              <a:buAutoNum type="arabicPeriod"/>
            </a:pPr>
            <a:r>
              <a:rPr lang="cs-CZ" dirty="0"/>
              <a:t>p</a:t>
            </a:r>
            <a:r>
              <a:rPr lang="cs-CZ" dirty="0" smtClean="0"/>
              <a:t>apoušek                    9.  jablko</a:t>
            </a:r>
          </a:p>
          <a:p>
            <a:pPr marL="514350" indent="-514350">
              <a:buAutoNum type="arabicPeriod"/>
            </a:pPr>
            <a:r>
              <a:rPr lang="cs-CZ" dirty="0" smtClean="0"/>
              <a:t>krajta                         10.  rejnok</a:t>
            </a:r>
          </a:p>
          <a:p>
            <a:pPr marL="514350" indent="-514350">
              <a:buAutoNum type="arabicPeriod"/>
            </a:pPr>
            <a:r>
              <a:rPr lang="cs-CZ" dirty="0"/>
              <a:t>m</a:t>
            </a:r>
            <a:r>
              <a:rPr lang="cs-CZ" dirty="0" smtClean="0"/>
              <a:t>rož                           11.  vajíčka</a:t>
            </a:r>
          </a:p>
          <a:p>
            <a:pPr marL="514350" indent="-514350">
              <a:buAutoNum type="arabicPeriod"/>
            </a:pPr>
            <a:r>
              <a:rPr lang="cs-CZ" dirty="0"/>
              <a:t>p</a:t>
            </a:r>
            <a:r>
              <a:rPr lang="cs-CZ" dirty="0" smtClean="0"/>
              <a:t>lži                              12.  pták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1199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Čtvrtá písmena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/>
              <a:t>s</a:t>
            </a:r>
            <a:r>
              <a:rPr lang="cs-CZ" dirty="0" smtClean="0"/>
              <a:t>tr</a:t>
            </a:r>
            <a:r>
              <a:rPr lang="cs-CZ" dirty="0" smtClean="0">
                <a:solidFill>
                  <a:schemeClr val="accent2"/>
                </a:solidFill>
              </a:rPr>
              <a:t>o</a:t>
            </a:r>
            <a:r>
              <a:rPr lang="cs-CZ" dirty="0" smtClean="0"/>
              <a:t>m                          7.  hla</a:t>
            </a:r>
            <a:r>
              <a:rPr lang="cs-CZ" dirty="0" smtClean="0">
                <a:solidFill>
                  <a:srgbClr val="C00000"/>
                </a:solidFill>
              </a:rPr>
              <a:t>v</a:t>
            </a:r>
            <a:r>
              <a:rPr lang="cs-CZ" dirty="0" smtClean="0"/>
              <a:t>onožec</a:t>
            </a:r>
          </a:p>
          <a:p>
            <a:pPr marL="514350" indent="-514350">
              <a:buAutoNum type="arabicPeriod"/>
            </a:pPr>
            <a:r>
              <a:rPr lang="cs-CZ" dirty="0"/>
              <a:t>k</a:t>
            </a:r>
            <a:r>
              <a:rPr lang="cs-CZ" dirty="0" smtClean="0"/>
              <a:t>ra</a:t>
            </a:r>
            <a:r>
              <a:rPr lang="cs-CZ" dirty="0" smtClean="0">
                <a:solidFill>
                  <a:srgbClr val="C00000"/>
                </a:solidFill>
              </a:rPr>
              <a:t>b</a:t>
            </a:r>
            <a:r>
              <a:rPr lang="cs-CZ" dirty="0" smtClean="0"/>
              <a:t>                             8.  koř</a:t>
            </a:r>
            <a:r>
              <a:rPr lang="cs-CZ" dirty="0" smtClean="0">
                <a:solidFill>
                  <a:srgbClr val="C00000"/>
                </a:solidFill>
              </a:rPr>
              <a:t>e</a:t>
            </a:r>
            <a:r>
              <a:rPr lang="cs-CZ" dirty="0" smtClean="0"/>
              <a:t>n</a:t>
            </a:r>
          </a:p>
          <a:p>
            <a:pPr marL="514350" indent="-514350">
              <a:buAutoNum type="arabicPeriod"/>
            </a:pPr>
            <a:r>
              <a:rPr lang="cs-CZ" dirty="0"/>
              <a:t>p</a:t>
            </a:r>
            <a:r>
              <a:rPr lang="cs-CZ" dirty="0" smtClean="0"/>
              <a:t>ap</a:t>
            </a:r>
            <a:r>
              <a:rPr lang="cs-CZ" dirty="0" smtClean="0">
                <a:solidFill>
                  <a:srgbClr val="C00000"/>
                </a:solidFill>
              </a:rPr>
              <a:t>o</a:t>
            </a:r>
            <a:r>
              <a:rPr lang="cs-CZ" dirty="0" smtClean="0"/>
              <a:t>ušek                    9.  jab</a:t>
            </a:r>
            <a:r>
              <a:rPr lang="cs-CZ" dirty="0" smtClean="0">
                <a:solidFill>
                  <a:srgbClr val="C00000"/>
                </a:solidFill>
              </a:rPr>
              <a:t>l</a:t>
            </a:r>
            <a:r>
              <a:rPr lang="cs-CZ" dirty="0" smtClean="0"/>
              <a:t>ko</a:t>
            </a:r>
          </a:p>
          <a:p>
            <a:pPr marL="514350" indent="-514350">
              <a:buAutoNum type="arabicPeriod"/>
            </a:pPr>
            <a:r>
              <a:rPr lang="cs-CZ" dirty="0" smtClean="0"/>
              <a:t>kra</a:t>
            </a:r>
            <a:r>
              <a:rPr lang="cs-CZ" dirty="0" smtClean="0">
                <a:solidFill>
                  <a:srgbClr val="C00000"/>
                </a:solidFill>
              </a:rPr>
              <a:t>j</a:t>
            </a:r>
            <a:r>
              <a:rPr lang="cs-CZ" dirty="0" smtClean="0"/>
              <a:t>ta                          10.  rej</a:t>
            </a:r>
            <a:r>
              <a:rPr lang="cs-CZ" dirty="0" smtClean="0">
                <a:solidFill>
                  <a:srgbClr val="C00000"/>
                </a:solidFill>
              </a:rPr>
              <a:t>n</a:t>
            </a:r>
            <a:r>
              <a:rPr lang="cs-CZ" dirty="0" smtClean="0"/>
              <a:t>ok</a:t>
            </a:r>
          </a:p>
          <a:p>
            <a:pPr marL="514350" indent="-514350">
              <a:buAutoNum type="arabicPeriod"/>
            </a:pPr>
            <a:r>
              <a:rPr lang="cs-CZ" dirty="0"/>
              <a:t>m</a:t>
            </a:r>
            <a:r>
              <a:rPr lang="cs-CZ" dirty="0" smtClean="0"/>
              <a:t>ro</a:t>
            </a:r>
            <a:r>
              <a:rPr lang="cs-CZ" dirty="0" smtClean="0">
                <a:solidFill>
                  <a:srgbClr val="C00000"/>
                </a:solidFill>
              </a:rPr>
              <a:t>ž</a:t>
            </a:r>
            <a:r>
              <a:rPr lang="cs-CZ" dirty="0" smtClean="0"/>
              <a:t>                           11.  vaj</a:t>
            </a:r>
            <a:r>
              <a:rPr lang="cs-CZ" dirty="0" smtClean="0">
                <a:solidFill>
                  <a:srgbClr val="C00000"/>
                </a:solidFill>
              </a:rPr>
              <a:t>í</a:t>
            </a:r>
            <a:r>
              <a:rPr lang="cs-CZ" dirty="0" smtClean="0"/>
              <a:t>čka</a:t>
            </a:r>
          </a:p>
          <a:p>
            <a:pPr marL="514350" indent="-514350">
              <a:buAutoNum type="arabicPeriod"/>
            </a:pPr>
            <a:r>
              <a:rPr lang="cs-CZ" dirty="0"/>
              <a:t>p</a:t>
            </a:r>
            <a:r>
              <a:rPr lang="cs-CZ" dirty="0" smtClean="0"/>
              <a:t>lž</a:t>
            </a:r>
            <a:r>
              <a:rPr lang="cs-CZ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                              12.  ptá</a:t>
            </a:r>
            <a:r>
              <a:rPr lang="cs-CZ" dirty="0" smtClean="0">
                <a:solidFill>
                  <a:srgbClr val="C00000"/>
                </a:solidFill>
              </a:rPr>
              <a:t>k</a:t>
            </a:r>
          </a:p>
          <a:p>
            <a:pPr marL="0" indent="0">
              <a:buNone/>
            </a:pPr>
            <a:r>
              <a:rPr lang="cs-CZ" dirty="0" smtClean="0"/>
              <a:t>Řešení:  </a:t>
            </a:r>
            <a:r>
              <a:rPr lang="cs-CZ" dirty="0" smtClean="0">
                <a:solidFill>
                  <a:srgbClr val="FF0000"/>
                </a:solidFill>
              </a:rPr>
              <a:t>OBOJŽIVELNÍK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118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>
                <a:solidFill>
                  <a:srgbClr val="C00000"/>
                </a:solidFill>
              </a:rPr>
              <a:t>OBOJŽIVELNÍK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rgbClr val="C00000"/>
                </a:solidFill>
              </a:rPr>
              <a:t>Žije na suchu i ve vodě</a:t>
            </a:r>
            <a:endParaRPr lang="cs-CZ" sz="3600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08DR\AppData\Local\Microsoft\Windows\Temporary Internet Files\Content.IE5\42Q0Y3S9\MP9004069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531" y="3202791"/>
            <a:ext cx="4514292" cy="3009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DR\AppData\Local\Microsoft\Windows\Temporary Internet Files\Content.IE5\K9OF5WOF\MP9004069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4336" y="1052736"/>
            <a:ext cx="312115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DR\AppData\Local\Microsoft\Windows\Temporary Internet Files\Content.IE5\42Q0Y3S9\MC9000840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12976"/>
            <a:ext cx="4671588" cy="2506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7355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vytvořila autorka </a:t>
            </a:r>
            <a:r>
              <a:rPr lang="cs-CZ" dirty="0" smtClean="0"/>
              <a:t>15.11.2012</a:t>
            </a:r>
            <a:endParaRPr lang="cs-CZ" dirty="0" smtClean="0"/>
          </a:p>
          <a:p>
            <a:r>
              <a:rPr lang="cs-CZ" dirty="0"/>
              <a:t>Obr: Otevřená galerie Microsoft Office</a:t>
            </a:r>
            <a:r>
              <a:rPr lang="cs-CZ"/>
              <a:t>, </a:t>
            </a:r>
            <a:r>
              <a:rPr lang="cs-CZ" smtClean="0"/>
              <a:t>15.11.2012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7758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183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ÚKOL:</vt:lpstr>
      <vt:lpstr>  </vt:lpstr>
      <vt:lpstr>Prezentace aplikace PowerPoint</vt:lpstr>
      <vt:lpstr>Řešení:</vt:lpstr>
      <vt:lpstr>Čtvrtá písmena</vt:lpstr>
      <vt:lpstr>Řešení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08DR</dc:creator>
  <cp:lastModifiedBy>08DR</cp:lastModifiedBy>
  <cp:revision>11</cp:revision>
  <dcterms:created xsi:type="dcterms:W3CDTF">2012-11-17T18:08:45Z</dcterms:created>
  <dcterms:modified xsi:type="dcterms:W3CDTF">2012-12-19T11:59:15Z</dcterms:modified>
</cp:coreProperties>
</file>