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64" r:id="rId2"/>
    <p:sldId id="258" r:id="rId3"/>
    <p:sldId id="266" r:id="rId4"/>
    <p:sldId id="259" r:id="rId5"/>
    <p:sldId id="265" r:id="rId6"/>
    <p:sldId id="263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 </a:t>
          </a:r>
          <a:r>
            <a:rPr lang="cs-CZ" sz="2000" dirty="0" smtClean="0"/>
            <a:t>VY_32_Inovace_05_Přírodopis </a:t>
          </a:r>
          <a:r>
            <a:rPr lang="cs-CZ" sz="2000" dirty="0" smtClean="0"/>
            <a:t>6. ročník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Dolní Benešov, </a:t>
          </a:r>
          <a:r>
            <a:rPr lang="cs-CZ" sz="2000" dirty="0" err="1" smtClean="0"/>
            <a:t>přísp</a:t>
          </a:r>
          <a:r>
            <a:rPr lang="cs-CZ" sz="2000" dirty="0" smtClean="0"/>
            <a:t>. organ.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Libuše </a:t>
          </a:r>
          <a:r>
            <a:rPr lang="cs-CZ" sz="2000" dirty="0" err="1" smtClean="0"/>
            <a:t>Widlová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Měkkýši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CZ.1.07/1.4.00/21.1262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62D3C780-030C-4E6E-9003-3C1EDBAB9529}" type="presOf" srcId="{B651F6E3-6281-48DB-9319-2AEAFDAE7572}" destId="{6BB5E863-4638-4E1D-BFDE-399D028AC4ED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90533DB6-76F6-4A1D-8658-8A7A053C1113}" type="presOf" srcId="{D8197B8C-B260-4A16-BDF4-0947B075E274}" destId="{5A5FFA88-C948-4069-8E93-59FA12366E83}" srcOrd="1" destOrd="0" presId="urn:microsoft.com/office/officeart/2005/8/layout/target3"/>
    <dgm:cxn modelId="{A80E4164-4C76-4189-91FA-22852AA91AEF}" type="presOf" srcId="{757F3AB3-0718-4624-B441-E567A8F0AB56}" destId="{333A1088-737F-45CB-B68E-254E46348037}" srcOrd="0" destOrd="0" presId="urn:microsoft.com/office/officeart/2005/8/layout/target3"/>
    <dgm:cxn modelId="{057B30AF-DAA8-45FE-9443-FA39C828E71A}" type="presOf" srcId="{4C35D32F-0EAB-4CD7-82EE-45574DC2A586}" destId="{890E4F0B-2866-4A3F-A3C7-2A14B1797930}" srcOrd="1" destOrd="0" presId="urn:microsoft.com/office/officeart/2005/8/layout/target3"/>
    <dgm:cxn modelId="{04D87391-9097-4DA3-B9FA-86508B08FA50}" type="presOf" srcId="{B651F6E3-6281-48DB-9319-2AEAFDAE7572}" destId="{619D679B-A015-4ECF-8348-D1034C574F40}" srcOrd="0" destOrd="0" presId="urn:microsoft.com/office/officeart/2005/8/layout/target3"/>
    <dgm:cxn modelId="{86580CF7-29FD-4666-BAAC-18F774D2B2A3}" type="presOf" srcId="{D1B46980-6531-4606-95E6-44980827E919}" destId="{2BE915AB-18AA-4053-B92C-3BFC9ED204BB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70085D05-FD13-4D7A-811A-DE74D6C49B69}" type="presOf" srcId="{4C35D32F-0EAB-4CD7-82EE-45574DC2A586}" destId="{8BEBB6EC-1DAA-4CAC-8A25-BC0FCBD5DBD5}" srcOrd="0" destOrd="0" presId="urn:microsoft.com/office/officeart/2005/8/layout/target3"/>
    <dgm:cxn modelId="{DA72EB70-5CB9-40B2-9936-4CA6AC7ACD79}" type="presOf" srcId="{D1D4F407-5343-4D3F-B5B9-D407B03CAEB4}" destId="{D005CE8C-CC26-4C3E-AC11-E15060ECD759}" srcOrd="0" destOrd="0" presId="urn:microsoft.com/office/officeart/2005/8/layout/target3"/>
    <dgm:cxn modelId="{8224E003-4B27-4EB2-B0A3-0488C6A1AF8B}" type="presOf" srcId="{D8197B8C-B260-4A16-BDF4-0947B075E274}" destId="{25B08C86-7E15-44DC-BE7F-FFB55DD49D12}" srcOrd="0" destOrd="0" presId="urn:microsoft.com/office/officeart/2005/8/layout/target3"/>
    <dgm:cxn modelId="{5408BD18-715A-4919-AE73-F41E5809FF71}" type="presOf" srcId="{D1D4F407-5343-4D3F-B5B9-D407B03CAEB4}" destId="{AED2198E-93D5-4001-81B4-73124B309672}" srcOrd="1" destOrd="0" presId="urn:microsoft.com/office/officeart/2005/8/layout/target3"/>
    <dgm:cxn modelId="{A229C6EC-7F7B-4CF0-AFA3-5BA379EE9D6A}" type="presOf" srcId="{D1B46980-6531-4606-95E6-44980827E919}" destId="{6140AFEC-043D-4C43-A2F9-D0F5331DF3A3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F6DEE20E-1098-49AB-8949-265ADF728104}" type="presParOf" srcId="{333A1088-737F-45CB-B68E-254E46348037}" destId="{F5ABB229-8D3B-4694-996A-96F23CF14429}" srcOrd="0" destOrd="0" presId="urn:microsoft.com/office/officeart/2005/8/layout/target3"/>
    <dgm:cxn modelId="{969FD854-E7C4-4CA8-931A-5ED99439014B}" type="presParOf" srcId="{333A1088-737F-45CB-B68E-254E46348037}" destId="{F41139FD-01EE-4571-8B17-4FB00FC51163}" srcOrd="1" destOrd="0" presId="urn:microsoft.com/office/officeart/2005/8/layout/target3"/>
    <dgm:cxn modelId="{E17DC4AB-253C-4040-9663-9209FF62EB19}" type="presParOf" srcId="{333A1088-737F-45CB-B68E-254E46348037}" destId="{D005CE8C-CC26-4C3E-AC11-E15060ECD759}" srcOrd="2" destOrd="0" presId="urn:microsoft.com/office/officeart/2005/8/layout/target3"/>
    <dgm:cxn modelId="{7994345B-E8F5-4A81-BC42-BFA9BEE84013}" type="presParOf" srcId="{333A1088-737F-45CB-B68E-254E46348037}" destId="{2C702D82-9B77-49B7-9568-BB8EB47C3372}" srcOrd="3" destOrd="0" presId="urn:microsoft.com/office/officeart/2005/8/layout/target3"/>
    <dgm:cxn modelId="{47E916CE-2B93-4A8D-A376-EC29FB8C6598}" type="presParOf" srcId="{333A1088-737F-45CB-B68E-254E46348037}" destId="{A52A0455-90FF-4808-ABD0-F02540D31D5A}" srcOrd="4" destOrd="0" presId="urn:microsoft.com/office/officeart/2005/8/layout/target3"/>
    <dgm:cxn modelId="{3F720417-42D9-45D5-AF97-AEA348B37619}" type="presParOf" srcId="{333A1088-737F-45CB-B68E-254E46348037}" destId="{6140AFEC-043D-4C43-A2F9-D0F5331DF3A3}" srcOrd="5" destOrd="0" presId="urn:microsoft.com/office/officeart/2005/8/layout/target3"/>
    <dgm:cxn modelId="{9E736489-8B9F-406C-9330-74A78F754B6D}" type="presParOf" srcId="{333A1088-737F-45CB-B68E-254E46348037}" destId="{9358AC05-5D7D-4327-9F80-1AD486AEA664}" srcOrd="6" destOrd="0" presId="urn:microsoft.com/office/officeart/2005/8/layout/target3"/>
    <dgm:cxn modelId="{AD5B4F0F-EF9A-459F-B7B7-ACC274EB11FB}" type="presParOf" srcId="{333A1088-737F-45CB-B68E-254E46348037}" destId="{313FC574-E1CD-4FB4-B054-0B805CE0447D}" srcOrd="7" destOrd="0" presId="urn:microsoft.com/office/officeart/2005/8/layout/target3"/>
    <dgm:cxn modelId="{5BB9A5BE-1F5E-43D9-8059-CC16B5B989FA}" type="presParOf" srcId="{333A1088-737F-45CB-B68E-254E46348037}" destId="{619D679B-A015-4ECF-8348-D1034C574F40}" srcOrd="8" destOrd="0" presId="urn:microsoft.com/office/officeart/2005/8/layout/target3"/>
    <dgm:cxn modelId="{B3626278-3C11-4908-B2CE-5D6A88204FCF}" type="presParOf" srcId="{333A1088-737F-45CB-B68E-254E46348037}" destId="{322283A8-4A27-4CDA-BAE3-F381106A9174}" srcOrd="9" destOrd="0" presId="urn:microsoft.com/office/officeart/2005/8/layout/target3"/>
    <dgm:cxn modelId="{4715748C-58E1-404E-8EB9-A7944F7770C6}" type="presParOf" srcId="{333A1088-737F-45CB-B68E-254E46348037}" destId="{FFC9F71D-1B4F-4AD9-A4A6-86ADEFC8AF5C}" srcOrd="10" destOrd="0" presId="urn:microsoft.com/office/officeart/2005/8/layout/target3"/>
    <dgm:cxn modelId="{C50498D4-8F1D-4E28-8F3A-279B0432AC4F}" type="presParOf" srcId="{333A1088-737F-45CB-B68E-254E46348037}" destId="{25B08C86-7E15-44DC-BE7F-FFB55DD49D12}" srcOrd="11" destOrd="0" presId="urn:microsoft.com/office/officeart/2005/8/layout/target3"/>
    <dgm:cxn modelId="{C15A90F1-9695-4434-A0C9-B90061E2AED5}" type="presParOf" srcId="{333A1088-737F-45CB-B68E-254E46348037}" destId="{76644BE8-9D7C-4C09-B250-3D10AF48CBB7}" srcOrd="12" destOrd="0" presId="urn:microsoft.com/office/officeart/2005/8/layout/target3"/>
    <dgm:cxn modelId="{794DFE18-893E-40FB-8C3C-54BD9C90B810}" type="presParOf" srcId="{333A1088-737F-45CB-B68E-254E46348037}" destId="{EE85B701-7295-41C0-BA7A-34D3756A2AE6}" srcOrd="13" destOrd="0" presId="urn:microsoft.com/office/officeart/2005/8/layout/target3"/>
    <dgm:cxn modelId="{349A1F64-AE4B-43C1-96A0-FE5A6F980384}" type="presParOf" srcId="{333A1088-737F-45CB-B68E-254E46348037}" destId="{8BEBB6EC-1DAA-4CAC-8A25-BC0FCBD5DBD5}" srcOrd="14" destOrd="0" presId="urn:microsoft.com/office/officeart/2005/8/layout/target3"/>
    <dgm:cxn modelId="{2C563C07-FE91-4C89-8755-9F7481597C50}" type="presParOf" srcId="{333A1088-737F-45CB-B68E-254E46348037}" destId="{AED2198E-93D5-4001-81B4-73124B309672}" srcOrd="15" destOrd="0" presId="urn:microsoft.com/office/officeart/2005/8/layout/target3"/>
    <dgm:cxn modelId="{1EB9EAC9-05BC-4A23-96C4-62603B1B8A24}" type="presParOf" srcId="{333A1088-737F-45CB-B68E-254E46348037}" destId="{2BE915AB-18AA-4053-B92C-3BFC9ED204BB}" srcOrd="16" destOrd="0" presId="urn:microsoft.com/office/officeart/2005/8/layout/target3"/>
    <dgm:cxn modelId="{C2328F74-B180-43F2-960A-8CDCCB951A81}" type="presParOf" srcId="{333A1088-737F-45CB-B68E-254E46348037}" destId="{6BB5E863-4638-4E1D-BFDE-399D028AC4ED}" srcOrd="17" destOrd="0" presId="urn:microsoft.com/office/officeart/2005/8/layout/target3"/>
    <dgm:cxn modelId="{CA9BC20D-A087-45E2-8C93-8F1283DF22D2}" type="presParOf" srcId="{333A1088-737F-45CB-B68E-254E46348037}" destId="{5A5FFA88-C948-4069-8E93-59FA12366E83}" srcOrd="18" destOrd="0" presId="urn:microsoft.com/office/officeart/2005/8/layout/target3"/>
    <dgm:cxn modelId="{30B3B65B-3C76-4AE0-B081-BE37FACD31F8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Dolní Benešov, </a:t>
          </a:r>
          <a:r>
            <a:rPr lang="cs-CZ" sz="2000" kern="1200" dirty="0" err="1" smtClean="0"/>
            <a:t>přísp</a:t>
          </a:r>
          <a:r>
            <a:rPr lang="cs-CZ" sz="2000" kern="1200" dirty="0" smtClean="0"/>
            <a:t>. organ.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Libuše </a:t>
          </a:r>
          <a:r>
            <a:rPr lang="cs-CZ" sz="2000" kern="1200" dirty="0" err="1" smtClean="0"/>
            <a:t>Widlová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 </a:t>
          </a:r>
          <a:r>
            <a:rPr lang="cs-CZ" sz="2000" kern="1200" dirty="0" smtClean="0"/>
            <a:t>VY_32_Inovace_05_Přírodopis </a:t>
          </a:r>
          <a:r>
            <a:rPr lang="cs-CZ" sz="2000" kern="1200" dirty="0" smtClean="0"/>
            <a:t>6. ročník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Měkkýši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CZ.1.07/1.4.00/21.1262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777343-2DEB-40B0-BBF8-22F2F2ADDED9}" type="datetimeFigureOut">
              <a:rPr lang="cs-CZ" smtClean="0"/>
              <a:pPr/>
              <a:t>19.12.2012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8150F957-A9DA-4332-A3B9-8CCF19A7EEF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777343-2DEB-40B0-BBF8-22F2F2ADDED9}" type="datetimeFigureOut">
              <a:rPr lang="cs-CZ" smtClean="0"/>
              <a:pPr/>
              <a:t>19.12.2012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8150F957-A9DA-4332-A3B9-8CCF19A7EEF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777343-2DEB-40B0-BBF8-22F2F2ADDED9}" type="datetimeFigureOut">
              <a:rPr lang="cs-CZ" smtClean="0"/>
              <a:pPr/>
              <a:t>19.12.2012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50F957-A9DA-4332-A3B9-8CCF19A7EEF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pull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777343-2DEB-40B0-BBF8-22F2F2ADDED9}" type="datetimeFigureOut">
              <a:rPr lang="cs-CZ" smtClean="0"/>
              <a:pPr/>
              <a:t>19.12.2012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50F957-A9DA-4332-A3B9-8CCF19A7EEF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777343-2DEB-40B0-BBF8-22F2F2ADDED9}" type="datetimeFigureOut">
              <a:rPr lang="cs-CZ" smtClean="0"/>
              <a:pPr/>
              <a:t>19.12.2012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8150F957-A9DA-4332-A3B9-8CCF19A7EEF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777343-2DEB-40B0-BBF8-22F2F2ADDED9}" type="datetimeFigureOut">
              <a:rPr lang="cs-CZ" smtClean="0"/>
              <a:pPr/>
              <a:t>19.12.2012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50F957-A9DA-4332-A3B9-8CCF19A7EEF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777343-2DEB-40B0-BBF8-22F2F2ADDED9}" type="datetimeFigureOut">
              <a:rPr lang="cs-CZ" smtClean="0"/>
              <a:pPr/>
              <a:t>19.12.2012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50F957-A9DA-4332-A3B9-8CCF19A7EEF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777343-2DEB-40B0-BBF8-22F2F2ADDED9}" type="datetimeFigureOut">
              <a:rPr lang="cs-CZ" smtClean="0"/>
              <a:pPr/>
              <a:t>19.12.2012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50F957-A9DA-4332-A3B9-8CCF19A7EEF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777343-2DEB-40B0-BBF8-22F2F2ADDED9}" type="datetimeFigureOut">
              <a:rPr lang="cs-CZ" smtClean="0"/>
              <a:pPr/>
              <a:t>19.12.2012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50F957-A9DA-4332-A3B9-8CCF19A7EEF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777343-2DEB-40B0-BBF8-22F2F2ADDED9}" type="datetimeFigureOut">
              <a:rPr lang="cs-CZ" smtClean="0"/>
              <a:pPr/>
              <a:t>19.12.2012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50F957-A9DA-4332-A3B9-8CCF19A7EEF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777343-2DEB-40B0-BBF8-22F2F2ADDED9}" type="datetimeFigureOut">
              <a:rPr lang="cs-CZ" smtClean="0"/>
              <a:pPr/>
              <a:t>19.12.2012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50F957-A9DA-4332-A3B9-8CCF19A7EEF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FB777343-2DEB-40B0-BBF8-22F2F2ADDED9}" type="datetimeFigureOut">
              <a:rPr lang="cs-CZ" smtClean="0"/>
              <a:pPr/>
              <a:t>19.12.2012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8150F957-A9DA-4332-A3B9-8CCF19A7EEF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ransition spd="slow">
    <p:pull/>
  </p:transition>
  <p:timing>
    <p:tnLst>
      <p:par>
        <p:cTn id="1" dur="indefinite" restart="never" nodeType="tmRoot"/>
      </p:par>
    </p:tnLst>
  </p:timing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3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wmf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527674057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17547243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Materiál se dá použít k opakování  zástupců měkkýšů</a:t>
            </a:r>
          </a:p>
          <a:p>
            <a:r>
              <a:rPr lang="cs-CZ" dirty="0" smtClean="0"/>
              <a:t>Nejdříve si zopakují 3 skupiny měkkýšů podle charakteristických vlastností</a:t>
            </a:r>
          </a:p>
          <a:p>
            <a:r>
              <a:rPr lang="cs-CZ" dirty="0" smtClean="0"/>
              <a:t>Rozdělí 16 zástupců měkkýšů na plže, mlže a hlavonožce tak, že mohou psát na tabuli nebo na papír</a:t>
            </a:r>
          </a:p>
          <a:p>
            <a:r>
              <a:rPr lang="cs-CZ" dirty="0" smtClean="0"/>
              <a:t>Zkontrolují si </a:t>
            </a:r>
            <a:r>
              <a:rPr lang="cs-CZ" smtClean="0"/>
              <a:t>správné řešení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38753331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MĚKKÝŠI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PLŽI – mají ulitu, pohybují se po svalnaté noze, dýchají </a:t>
            </a:r>
            <a:r>
              <a:rPr lang="cs-CZ" dirty="0" err="1" smtClean="0"/>
              <a:t>plícním</a:t>
            </a:r>
            <a:r>
              <a:rPr lang="cs-CZ" dirty="0" smtClean="0"/>
              <a:t> vakem    </a:t>
            </a:r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MLŽI – dvě lastury, výhradně vodní živočichové, dýchají žábrami</a:t>
            </a:r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HLAVONOŽCI – nemají vnější schránku, mořští</a:t>
            </a:r>
            <a:endParaRPr lang="cs-CZ" dirty="0"/>
          </a:p>
        </p:txBody>
      </p:sp>
      <p:pic>
        <p:nvPicPr>
          <p:cNvPr id="1026" name="Picture 2" descr="C:\Users\08DR\AppData\Local\Microsoft\Windows\Temporary Internet Files\Content.IE5\11BP43NX\MC90019738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9992" y="1880860"/>
            <a:ext cx="1784383" cy="12253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08DR\AppData\Local\Microsoft\Windows\Temporary Internet Files\Content.IE5\XW9M3V13\MC90030868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83118" y="3645024"/>
            <a:ext cx="1349037" cy="12187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08DR\AppData\Local\Microsoft\Windows\Temporary Internet Files\Content.IE5\6THNU6C7\MC90020921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4886171"/>
            <a:ext cx="1437455" cy="12367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29103585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Rozdělte následující MĚKKÝŠE na</a:t>
            </a:r>
            <a:br>
              <a:rPr lang="cs-CZ" dirty="0" smtClean="0"/>
            </a:br>
            <a:r>
              <a:rPr lang="cs-CZ" dirty="0" smtClean="0"/>
              <a:t> PLŽE, MLŽE,HLAVONOŽCE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/>
              <a:t>1.  škeble rybničná</a:t>
            </a:r>
          </a:p>
          <a:p>
            <a:pPr marL="0" indent="0">
              <a:buNone/>
            </a:pPr>
            <a:r>
              <a:rPr lang="cs-CZ" dirty="0" smtClean="0"/>
              <a:t>2.  srdcovka</a:t>
            </a:r>
          </a:p>
          <a:p>
            <a:pPr marL="0" indent="0">
              <a:buNone/>
            </a:pPr>
            <a:r>
              <a:rPr lang="cs-CZ" dirty="0" smtClean="0"/>
              <a:t>3.  hlemýžď zahradní</a:t>
            </a:r>
          </a:p>
          <a:p>
            <a:pPr marL="0" indent="0">
              <a:buNone/>
            </a:pPr>
            <a:r>
              <a:rPr lang="cs-CZ" dirty="0" smtClean="0"/>
              <a:t>4.  plovatka bahenní</a:t>
            </a:r>
          </a:p>
          <a:p>
            <a:pPr marL="0" indent="0">
              <a:buNone/>
            </a:pPr>
            <a:r>
              <a:rPr lang="cs-CZ" dirty="0" smtClean="0"/>
              <a:t>5.  sépie</a:t>
            </a:r>
          </a:p>
          <a:p>
            <a:pPr marL="0" indent="0">
              <a:buNone/>
            </a:pPr>
            <a:r>
              <a:rPr lang="cs-CZ" dirty="0" smtClean="0"/>
              <a:t>6.  perlorodka říční</a:t>
            </a:r>
          </a:p>
          <a:p>
            <a:pPr marL="0" indent="0">
              <a:buNone/>
            </a:pPr>
            <a:r>
              <a:rPr lang="cs-CZ" dirty="0" smtClean="0"/>
              <a:t>7.  zéva obrovská</a:t>
            </a:r>
          </a:p>
          <a:p>
            <a:pPr marL="0" indent="0">
              <a:buNone/>
            </a:pPr>
            <a:r>
              <a:rPr lang="cs-CZ" dirty="0" smtClean="0"/>
              <a:t>8.  homolice</a:t>
            </a:r>
          </a:p>
        </p:txBody>
      </p:sp>
      <p:sp>
        <p:nvSpPr>
          <p:cNvPr id="7" name="Zástupný symbol pro obsah 6"/>
          <p:cNvSpPr>
            <a:spLocks noGrp="1"/>
          </p:cNvSpPr>
          <p:nvPr>
            <p:ph sz="quarter" idx="4294967295"/>
          </p:nvPr>
        </p:nvSpPr>
        <p:spPr>
          <a:xfrm>
            <a:off x="5394325" y="1447800"/>
            <a:ext cx="3749675" cy="4572000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/>
              <a:t>9.   krakatice</a:t>
            </a:r>
          </a:p>
          <a:p>
            <a:pPr marL="0" indent="0">
              <a:buNone/>
            </a:pPr>
            <a:r>
              <a:rPr lang="cs-CZ" dirty="0" smtClean="0"/>
              <a:t>10. velevrub</a:t>
            </a:r>
          </a:p>
          <a:p>
            <a:pPr marL="0" indent="0">
              <a:buNone/>
            </a:pPr>
            <a:r>
              <a:rPr lang="cs-CZ" dirty="0" smtClean="0"/>
              <a:t>11. ústřice</a:t>
            </a:r>
          </a:p>
          <a:p>
            <a:pPr marL="0" indent="0">
              <a:buNone/>
            </a:pPr>
            <a:r>
              <a:rPr lang="cs-CZ" dirty="0" smtClean="0"/>
              <a:t>12. okružák</a:t>
            </a:r>
          </a:p>
          <a:p>
            <a:pPr marL="0" indent="0">
              <a:buNone/>
            </a:pPr>
            <a:r>
              <a:rPr lang="cs-CZ" dirty="0" smtClean="0"/>
              <a:t>13. slimák</a:t>
            </a:r>
          </a:p>
          <a:p>
            <a:pPr marL="0" indent="0">
              <a:buNone/>
            </a:pPr>
            <a:r>
              <a:rPr lang="cs-CZ" dirty="0" smtClean="0"/>
              <a:t>14. terčovník</a:t>
            </a:r>
          </a:p>
          <a:p>
            <a:pPr marL="0" indent="0">
              <a:buNone/>
            </a:pPr>
            <a:r>
              <a:rPr lang="cs-CZ" dirty="0" smtClean="0"/>
              <a:t>15. hřebenatka</a:t>
            </a:r>
          </a:p>
          <a:p>
            <a:pPr marL="0" indent="0">
              <a:buNone/>
            </a:pPr>
            <a:r>
              <a:rPr lang="cs-CZ" dirty="0" smtClean="0"/>
              <a:t>16. chobotnice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81887274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Výsledek: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PLŽI – </a:t>
            </a:r>
            <a:r>
              <a:rPr lang="cs-CZ" dirty="0"/>
              <a:t>hlemýžď </a:t>
            </a:r>
            <a:r>
              <a:rPr lang="cs-CZ" dirty="0" smtClean="0"/>
              <a:t>zahradní, plovatka bahenní, okružák, slimák, terčovník, homolice</a:t>
            </a:r>
          </a:p>
          <a:p>
            <a:endParaRPr lang="cs-CZ" dirty="0"/>
          </a:p>
          <a:p>
            <a:pPr marL="0" indent="0">
              <a:buNone/>
            </a:pPr>
            <a:r>
              <a:rPr lang="cs-CZ" dirty="0" smtClean="0"/>
              <a:t>MLŽI - </a:t>
            </a:r>
            <a:r>
              <a:rPr lang="cs-CZ" dirty="0"/>
              <a:t>škeble </a:t>
            </a:r>
            <a:r>
              <a:rPr lang="cs-CZ" dirty="0" smtClean="0"/>
              <a:t>rybničná, srdcovka, perlorodka říční, zéva obrovská, velevrub, ústřice, hřebenatka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 HLAVONOŽCI – sépie, chobotnice, krakatice</a:t>
            </a:r>
            <a:endParaRPr lang="cs-CZ" dirty="0"/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22229991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Text byl vytvořen autorem 2.4.2012</a:t>
            </a:r>
          </a:p>
          <a:p>
            <a:pPr marL="0" indent="0">
              <a:buNone/>
            </a:pPr>
            <a:r>
              <a:rPr lang="cs-CZ" dirty="0" smtClean="0"/>
              <a:t>Obrázky: otevřená </a:t>
            </a:r>
            <a:r>
              <a:rPr lang="cs-CZ" dirty="0"/>
              <a:t>galerie Microsoft Office</a:t>
            </a:r>
            <a:r>
              <a:rPr lang="cs-CZ"/>
              <a:t>, </a:t>
            </a:r>
            <a:r>
              <a:rPr lang="cs-CZ" dirty="0"/>
              <a:t>2</a:t>
            </a:r>
            <a:r>
              <a:rPr lang="cs-CZ" smtClean="0"/>
              <a:t>.4.2012</a:t>
            </a:r>
            <a:r>
              <a:rPr lang="cs-CZ" dirty="0"/>
              <a:t>.</a:t>
            </a:r>
          </a:p>
          <a:p>
            <a:pPr marL="0" indent="0">
              <a:buNone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771187960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185</TotalTime>
  <Words>223</Words>
  <Application>Microsoft Office PowerPoint</Application>
  <PresentationFormat>Předvádění na obrazovce (4:3)</PresentationFormat>
  <Paragraphs>46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Cesta</vt:lpstr>
      <vt:lpstr>Prezentace aplikace PowerPoint</vt:lpstr>
      <vt:lpstr>Anotace:</vt:lpstr>
      <vt:lpstr>MĚKKÝŠI</vt:lpstr>
      <vt:lpstr>Rozdělte následující MĚKKÝŠE na  PLŽE, MLŽE,HLAVONOŽCE</vt:lpstr>
      <vt:lpstr>Výsledek:</vt:lpstr>
      <vt:lpstr>Citace: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08CC</dc:creator>
  <cp:lastModifiedBy>08DR</cp:lastModifiedBy>
  <cp:revision>25</cp:revision>
  <dcterms:created xsi:type="dcterms:W3CDTF">2011-09-13T12:48:21Z</dcterms:created>
  <dcterms:modified xsi:type="dcterms:W3CDTF">2012-12-19T14:02:24Z</dcterms:modified>
</cp:coreProperties>
</file>