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65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30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976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38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9795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267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01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718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55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816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951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3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77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f/Buckingham_palace1.jpg" TargetMode="External"/><Relationship Id="rId3" Type="http://schemas.openxmlformats.org/officeDocument/2006/relationships/hyperlink" Target="http://upload.wikimedia.org/wikipedia/commons/0/00/Louvre_2007_02_24_c.jpg" TargetMode="External"/><Relationship Id="rId7" Type="http://schemas.openxmlformats.org/officeDocument/2006/relationships/hyperlink" Target="http://upload.wikimedia.org/wikipedia/commons/a/a8/Tour_Eiffel_Wikimedia_Commons.jpg" TargetMode="External"/><Relationship Id="rId2" Type="http://schemas.openxmlformats.org/officeDocument/2006/relationships/hyperlink" Target="http://upload.wikimedia.org/wikipedia/commons/a/a5/Colosseum_at_nigh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a/Russia-Moscow-Red_Square-3.jpg" TargetMode="External"/><Relationship Id="rId5" Type="http://schemas.openxmlformats.org/officeDocument/2006/relationships/hyperlink" Target="http://upload.wikimedia.org/wikipedia/commons/5/5d/Berlinermauer.jpg" TargetMode="External"/><Relationship Id="rId4" Type="http://schemas.openxmlformats.org/officeDocument/2006/relationships/hyperlink" Target="http://upload.wikimedia.org/wikipedia/commons/3/3e/Big_Ben.jpg" TargetMode="External"/><Relationship Id="rId9" Type="http://schemas.openxmlformats.org/officeDocument/2006/relationships/hyperlink" Target="http://upload.wikimedia.org/wikipedia/commons/5/53/Acropol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6867717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ruchu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3.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srpen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VY_32_INOVACE_20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Turistické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cíle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Evropy –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všeobecný test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opakování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0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5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496944" cy="216024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Turistické cíle Evropy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-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všeobecný test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9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929899"/>
            <a:ext cx="806412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METODICKÝ  POKYN</a:t>
            </a:r>
            <a:endParaRPr lang="cs-CZ" sz="2400" b="1" i="1" dirty="0" smtClean="0"/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je určen pro studenty  III. ročníků v rámci opakování látky 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Tento DUM je nejlépe využitelný pro samostatnou činnost studenta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Každý ze studentů má vlastní pracovní list, kam píše správné odpovědi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by měl sloužit také jako forma opakování získaných znalostí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Pouze jedna odpověď je správná</a:t>
            </a:r>
          </a:p>
        </p:txBody>
      </p:sp>
    </p:spTree>
    <p:extLst>
      <p:ext uri="{BB962C8B-B14F-4D97-AF65-F5344CB8AC3E}">
        <p14:creationId xmlns:p14="http://schemas.microsoft.com/office/powerpoint/2010/main" val="63733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7296918"/>
              </p:ext>
            </p:extLst>
          </p:nvPr>
        </p:nvGraphicFramePr>
        <p:xfrm>
          <a:off x="1547663" y="1484784"/>
          <a:ext cx="6048673" cy="35214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6759"/>
                <a:gridCol w="1287489"/>
                <a:gridCol w="439631"/>
                <a:gridCol w="1507305"/>
                <a:gridCol w="1287489"/>
              </a:tblGrid>
              <a:tr h="536801"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944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Turistické cíle Evropy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5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Turistické cíle Evropy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Otázka č. 1</a:t>
            </a:r>
          </a:p>
          <a:p>
            <a:r>
              <a:rPr lang="cs-CZ" dirty="0" smtClean="0"/>
              <a:t>V jaké zemi </a:t>
            </a:r>
            <a:r>
              <a:rPr lang="cs-CZ" dirty="0" smtClean="0"/>
              <a:t>byste </a:t>
            </a:r>
            <a:r>
              <a:rPr lang="cs-CZ" dirty="0" smtClean="0"/>
              <a:t>hledali tuto stavbu?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140968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Portugalsko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Španělsko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Itálie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493" y="2509826"/>
            <a:ext cx="5554790" cy="36629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252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 2</a:t>
            </a:r>
          </a:p>
          <a:p>
            <a:r>
              <a:rPr lang="cs-CZ" dirty="0" smtClean="0"/>
              <a:t>V jakém evropském městě se nachází muzeum Louvre?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31300" y="3356992"/>
            <a:ext cx="3095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Barcelona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Paříž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Londýn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3068960"/>
            <a:ext cx="5304174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733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č.3 </a:t>
            </a:r>
          </a:p>
          <a:p>
            <a:r>
              <a:rPr lang="cs-CZ" dirty="0" smtClean="0"/>
              <a:t>Jak se jmenuje hodinová věž v Londýně?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3789040"/>
            <a:ext cx="25562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Big Boy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Big Ben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Big </a:t>
            </a:r>
            <a:r>
              <a:rPr lang="cs-CZ" sz="2400" dirty="0" err="1" smtClean="0"/>
              <a:t>Hour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9602" y="2564904"/>
            <a:ext cx="2764726" cy="3686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768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č.4 </a:t>
            </a:r>
          </a:p>
          <a:p>
            <a:r>
              <a:rPr lang="cs-CZ" dirty="0" smtClean="0"/>
              <a:t>Které město rozdělovala do roku 1989 tato zeď?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3296544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Moskva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Praha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Berlín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041923"/>
            <a:ext cx="3879867" cy="2909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435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č.5 </a:t>
            </a:r>
          </a:p>
          <a:p>
            <a:r>
              <a:rPr lang="cs-CZ" dirty="0" smtClean="0"/>
              <a:t>Jak se nazývá hlavní náměstí v </a:t>
            </a:r>
            <a:r>
              <a:rPr lang="cs-CZ" dirty="0" smtClean="0"/>
              <a:t>Moskvě 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313" y="3573016"/>
            <a:ext cx="34366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Kremelské náměstí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Leninovo náměstí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Rudé náměstí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878543"/>
            <a:ext cx="4379979" cy="3284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448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č.6 </a:t>
            </a:r>
          </a:p>
          <a:p>
            <a:r>
              <a:rPr lang="cs-CZ" dirty="0" smtClean="0"/>
              <a:t>V jaké zemi se nachází tato věž?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33910" y="3594720"/>
            <a:ext cx="40765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Německo</a:t>
            </a:r>
            <a:endParaRPr lang="cs-CZ" sz="2400" dirty="0"/>
          </a:p>
          <a:p>
            <a:pPr marL="342900" indent="-342900">
              <a:buAutoNum type="alphaLcParenR"/>
            </a:pPr>
            <a:r>
              <a:rPr lang="cs-CZ" sz="2400" dirty="0" smtClean="0"/>
              <a:t>Francie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Švýcarsko</a:t>
            </a:r>
          </a:p>
          <a:p>
            <a:pPr marL="342900" indent="-342900">
              <a:buAutoNum type="alphaLcParenR"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667" y="3068960"/>
            <a:ext cx="2014189" cy="29680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900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č.7 </a:t>
            </a:r>
          </a:p>
          <a:p>
            <a:r>
              <a:rPr lang="cs-CZ" dirty="0" smtClean="0"/>
              <a:t>Jak se nazývá stavba na obrázku?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3" y="3111879"/>
            <a:ext cx="40324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Windsorský zámek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Versailleský zámek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Buckinghamský palác</a:t>
            </a:r>
          </a:p>
          <a:p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599" y="2924944"/>
            <a:ext cx="4646377" cy="26135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302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b="1" u="sng" dirty="0" smtClean="0"/>
              <a:t>Otázka č.8 </a:t>
            </a:r>
          </a:p>
          <a:p>
            <a:r>
              <a:rPr lang="cs-CZ" dirty="0" smtClean="0"/>
              <a:t>V jakém evropském městě najdete tuto kulturní památku?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502420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Barcelona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Athény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Madrid</a:t>
            </a:r>
          </a:p>
          <a:p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924944"/>
            <a:ext cx="3987258" cy="2990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11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4801" y="129516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Správné odpovědi: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512001"/>
              </p:ext>
            </p:extLst>
          </p:nvPr>
        </p:nvGraphicFramePr>
        <p:xfrm>
          <a:off x="1550843" y="2204864"/>
          <a:ext cx="5832651" cy="29554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8163"/>
                <a:gridCol w="1245514"/>
                <a:gridCol w="425297"/>
                <a:gridCol w="1458163"/>
                <a:gridCol w="1245514"/>
              </a:tblGrid>
              <a:tr h="450529">
                <a:tc gridSpan="5">
                  <a:txBody>
                    <a:bodyPr/>
                    <a:lstStyle/>
                    <a:p>
                      <a:pPr algn="l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42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B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B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B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C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 smtClean="0">
                          <a:effectLst/>
                        </a:rPr>
                        <a:t>8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B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/>
              <a:t>Turistické cíle Evropy – všeobecný test</a:t>
            </a:r>
          </a:p>
        </p:txBody>
      </p:sp>
    </p:spTree>
    <p:extLst>
      <p:ext uri="{BB962C8B-B14F-4D97-AF65-F5344CB8AC3E}">
        <p14:creationId xmlns:p14="http://schemas.microsoft.com/office/powerpoint/2010/main" val="214445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upload.wikimedia.org/wikipedia/commons/a/a5/Colosseum_at_night.jpg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upload.wikimedia.org/wikipedia/commons/0/00/Louvre_2007_02_24_c.jpg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upload.wikimedia.org/wikipedia/commons/3/3e/Big_Ben.jpg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upload.wikimedia.org/wikipedia/commons/5/5d/Berlinermauer.jpg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upload.wikimedia.org/wikipedia/commons/c/ca/Russia-Moscow-Red_Square-3.jpg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upload.wikimedia.org/wikipedia/commons/a/a8/Tour_Eiffel_Wikimedia_Commons.jpg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upload.wikimedia.org/wikipedia/commons/5/5f/Buckingham_palace1.jpg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upload.wikimedia.org/wikipedia/commons/5/53/Acropole1.jpg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109728" indent="0">
              <a:buFont typeface="Wingdings 3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17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160</TotalTime>
  <Words>634</Words>
  <Application>Microsoft Office PowerPoint</Application>
  <PresentationFormat>Předvádění na obrazovce (4:3)</PresentationFormat>
  <Paragraphs>160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Motiv systému Office</vt:lpstr>
      <vt:lpstr>Prezentace aplikace PowerPoint</vt:lpstr>
      <vt:lpstr>Turistické cíle Evropy - všeobecný test</vt:lpstr>
      <vt:lpstr>Prezentace aplikace PowerPoint</vt:lpstr>
      <vt:lpstr>Turistické cíle Evropy – všeobecný test</vt:lpstr>
      <vt:lpstr>Turistické cíle Evropy – všeobecný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24</cp:revision>
  <dcterms:created xsi:type="dcterms:W3CDTF">2013-02-02T11:09:52Z</dcterms:created>
  <dcterms:modified xsi:type="dcterms:W3CDTF">2013-03-01T16:41:41Z</dcterms:modified>
</cp:coreProperties>
</file>