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1"/>
  </p:notesMasterIdLst>
  <p:sldIdLst>
    <p:sldId id="256" r:id="rId2"/>
    <p:sldId id="258" r:id="rId3"/>
    <p:sldId id="264" r:id="rId4"/>
    <p:sldId id="265" r:id="rId5"/>
    <p:sldId id="266" r:id="rId6"/>
    <p:sldId id="267" r:id="rId7"/>
    <p:sldId id="269" r:id="rId8"/>
    <p:sldId id="27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NÁZEV:VY_32_INOVACE_13_Přírodopis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Dolní </a:t>
          </a:r>
          <a:r>
            <a:rPr lang="cs-CZ" sz="2000" smtClean="0"/>
            <a:t>Benešov, </a:t>
          </a:r>
          <a:r>
            <a:rPr lang="cs-CZ" sz="2000" dirty="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Mikroskopování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Dolní </a:t>
          </a:r>
          <a:r>
            <a:rPr lang="cs-CZ" sz="2000" kern="1200" smtClean="0"/>
            <a:t>Benešov, </a:t>
          </a:r>
          <a:r>
            <a:rPr lang="cs-CZ" sz="2000" kern="1200" dirty="0" smtClean="0"/>
            <a:t>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NÁZEV:VY_32_INOVACE_13_Přírodopis 6.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Mikroskopování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2331336"/>
              </p:ext>
            </p:extLst>
          </p:nvPr>
        </p:nvGraphicFramePr>
        <p:xfrm>
          <a:off x="179512" y="908720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základními informacemi o mikroskopu a mikroskopických pomůckách.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konci prezentace je úkol pro žáky k zopakování učiva.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Mikroskop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Mikroskop je přístroj, který slouží k pozorování objektů, které pouhým okem nevidíme. </a:t>
            </a:r>
            <a:endParaRPr lang="cs-CZ" sz="4000" dirty="0"/>
          </a:p>
        </p:txBody>
      </p:sp>
      <p:pic>
        <p:nvPicPr>
          <p:cNvPr id="4098" name="Picture 2" descr="C:\Users\Silvinka\AppData\Local\Microsoft\Windows\Temporary Internet Files\Content.IE5\CBD9PPPM\MP9003414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10136"/>
            <a:ext cx="2300894" cy="322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60232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322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První mikroskop byl sestrojen roku 1590.</a:t>
            </a:r>
          </a:p>
          <a:p>
            <a:r>
              <a:rPr lang="cs-CZ" sz="3600" dirty="0" smtClean="0"/>
              <a:t>V roce 1650 ho zdokonalil Anthony van </a:t>
            </a:r>
            <a:r>
              <a:rPr lang="cs-CZ" sz="3600" dirty="0" err="1" smtClean="0"/>
              <a:t>Leevenhoek</a:t>
            </a:r>
            <a:r>
              <a:rPr lang="cs-CZ" sz="3600" dirty="0" smtClean="0"/>
              <a:t>, jako první badatel pozoroval bakterie, nálevníky, krevní buňky, plísně.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6" y="188640"/>
            <a:ext cx="2812232" cy="2834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05" y="255747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9961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2699792" cy="1600200"/>
          </a:xfrm>
        </p:spPr>
        <p:txBody>
          <a:bodyPr/>
          <a:lstStyle/>
          <a:p>
            <a:r>
              <a:rPr lang="cs-CZ" sz="3200" dirty="0" smtClean="0"/>
              <a:t>Popis </a:t>
            </a:r>
            <a:br>
              <a:rPr lang="cs-CZ" sz="3200" dirty="0" smtClean="0"/>
            </a:br>
            <a:r>
              <a:rPr lang="cs-CZ" sz="3200" dirty="0" smtClean="0"/>
              <a:t>mikroskopu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ilvinka\AppData\Local\Microsoft\Windows\Temporary Internet Files\Content.IE5\MHB5VMCC\MP9004331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98289"/>
            <a:ext cx="4512912" cy="675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6372200" y="836712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256931" y="604067"/>
            <a:ext cx="1691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okulár</a:t>
            </a:r>
            <a:endParaRPr lang="cs-CZ" sz="32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499992" y="1556792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131840" y="1197164"/>
            <a:ext cx="1366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tubus</a:t>
            </a:r>
            <a:endParaRPr lang="cs-CZ" sz="32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3275856" y="3068959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495752" y="2544151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objektiv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87740" y="455947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zrcátko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05178" y="3288484"/>
            <a:ext cx="2483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tolek se svorkami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45203" y="524580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stativ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28791" y="2191797"/>
            <a:ext cx="23198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aostřovací šroub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410" y="3500546"/>
            <a:ext cx="17281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r</a:t>
            </a:r>
            <a:r>
              <a:rPr lang="cs-CZ" sz="3200" dirty="0" smtClean="0"/>
              <a:t>ameno stativu</a:t>
            </a:r>
            <a:endParaRPr lang="cs-CZ" sz="3200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4873808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796314" y="5538192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43033" y="3806134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764695" y="3827093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764695" y="2488404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660232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9735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Mikroskopické pomůcky</a:t>
            </a:r>
            <a:endParaRPr lang="cs-CZ" dirty="0"/>
          </a:p>
        </p:txBody>
      </p:sp>
      <p:pic>
        <p:nvPicPr>
          <p:cNvPr id="5122" name="Picture 2" descr="C:\Users\Silvinka\AppData\Local\Microsoft\Windows\Temporary Internet Files\Content.IE5\V162X2ZA\MP9003852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17641"/>
            <a:ext cx="3169357" cy="226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ilvinka\AppData\Local\Microsoft\Windows\Temporary Internet Files\Content.IE5\MHB5VMCC\MP9003211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137" y="1814897"/>
            <a:ext cx="3121268" cy="4375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ilvinka\AppData\Local\Microsoft\Windows\Temporary Internet Files\Content.IE5\V162X2ZA\MP900321097[1].jp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56833"/>
            <a:ext cx="3169357" cy="226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ilvinka\AppData\Local\Microsoft\Windows\Temporary Internet Files\Content.IE5\V162X2ZA\MP90018263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022" y="1814897"/>
            <a:ext cx="3122887" cy="210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Silvinka\AppData\Local\Microsoft\Windows\Temporary Internet Files\Content.IE5\MHB5VMCC\MC9003404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84984"/>
            <a:ext cx="1324966" cy="188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980728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pinzeta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2885" y="2577098"/>
            <a:ext cx="22024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kapátko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33361" y="6203008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sklíčka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2102" y="6150114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žiletka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1107011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skalpel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520" y="354269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580287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578078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50307" y="473002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79600" y="3537075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0235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" y="0"/>
            <a:ext cx="8948611" cy="604067"/>
          </a:xfrm>
        </p:spPr>
        <p:txBody>
          <a:bodyPr/>
          <a:lstStyle/>
          <a:p>
            <a:r>
              <a:rPr lang="cs-CZ" sz="3200" dirty="0"/>
              <a:t>Úkol č.1: pojmenuj označené části mikroskopu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ilvinka\AppData\Local\Microsoft\Windows\Temporary Internet Files\Content.IE5\MHB5VMCC\MP9004331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434" y="604067"/>
            <a:ext cx="4175245" cy="625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6392835" y="1208136"/>
            <a:ext cx="432048" cy="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695231" y="915749"/>
            <a:ext cx="5293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900599" y="1700808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464790" y="1481367"/>
            <a:ext cx="502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3445737" y="3269015"/>
            <a:ext cx="1019053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866759" y="2915770"/>
            <a:ext cx="6128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21434" y="4574661"/>
            <a:ext cx="4240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66759" y="3640668"/>
            <a:ext cx="488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91678" y="5538191"/>
            <a:ext cx="5141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91678" y="2500817"/>
            <a:ext cx="628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410" y="3500546"/>
            <a:ext cx="5989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3294259" y="4898525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927582" y="5830579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445737" y="3933056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764695" y="3827093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881107" y="2793205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660232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1477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" y="0"/>
            <a:ext cx="8948611" cy="604067"/>
          </a:xfrm>
        </p:spPr>
        <p:txBody>
          <a:bodyPr/>
          <a:lstStyle/>
          <a:p>
            <a:r>
              <a:rPr lang="cs-CZ" sz="3200" dirty="0"/>
              <a:t>Řešení úkolu č.1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okulár</a:t>
            </a:r>
          </a:p>
          <a:p>
            <a:pPr marL="0" indent="0">
              <a:buNone/>
            </a:pPr>
            <a:r>
              <a:rPr lang="cs-CZ" dirty="0" smtClean="0"/>
              <a:t>2. tubus</a:t>
            </a:r>
          </a:p>
          <a:p>
            <a:pPr marL="0" indent="0">
              <a:buNone/>
            </a:pPr>
            <a:r>
              <a:rPr lang="cs-CZ" dirty="0" smtClean="0"/>
              <a:t>3. zaostřovací šroub</a:t>
            </a:r>
          </a:p>
          <a:p>
            <a:pPr marL="0" indent="0">
              <a:buNone/>
            </a:pPr>
            <a:r>
              <a:rPr lang="cs-CZ" dirty="0" smtClean="0"/>
              <a:t>4. objektiv </a:t>
            </a:r>
          </a:p>
          <a:p>
            <a:pPr marL="0" indent="0">
              <a:buNone/>
            </a:pPr>
            <a:r>
              <a:rPr lang="cs-CZ" dirty="0" smtClean="0"/>
              <a:t>5. stolek se svorkami</a:t>
            </a:r>
          </a:p>
          <a:p>
            <a:pPr marL="0" indent="0">
              <a:buNone/>
            </a:pPr>
            <a:r>
              <a:rPr lang="cs-CZ" dirty="0" smtClean="0"/>
              <a:t>6. rameno stativu</a:t>
            </a:r>
          </a:p>
          <a:p>
            <a:pPr marL="0" indent="0">
              <a:buNone/>
            </a:pPr>
            <a:r>
              <a:rPr lang="cs-CZ" dirty="0" smtClean="0"/>
              <a:t>7. zrcátko</a:t>
            </a:r>
          </a:p>
          <a:p>
            <a:pPr marL="0" indent="0">
              <a:buNone/>
            </a:pPr>
            <a:r>
              <a:rPr lang="cs-CZ" dirty="0" smtClean="0"/>
              <a:t>8. stativ</a:t>
            </a:r>
            <a:endParaRPr lang="cs-CZ" dirty="0"/>
          </a:p>
        </p:txBody>
      </p:sp>
      <p:pic>
        <p:nvPicPr>
          <p:cNvPr id="1027" name="Picture 3" descr="C:\Users\Silvinka\AppData\Local\Microsoft\Windows\Temporary Internet Files\Content.IE5\MHB5VMCC\MP9004331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159" y="604066"/>
            <a:ext cx="4175245" cy="625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7317067" y="1210928"/>
            <a:ext cx="432048" cy="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749115" y="972516"/>
            <a:ext cx="5293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5796314" y="1700808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234890" y="1481366"/>
            <a:ext cx="502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4360075" y="3282212"/>
            <a:ext cx="1019053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648827" y="2915770"/>
            <a:ext cx="6128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 flipH="1">
            <a:off x="3674447" y="4605031"/>
            <a:ext cx="5616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74447" y="3637591"/>
            <a:ext cx="3670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56690" y="5579844"/>
            <a:ext cx="5141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49115" y="2496988"/>
            <a:ext cx="628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56645" y="3500546"/>
            <a:ext cx="5989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4109624" y="4845328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885019" y="5853218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309833" y="3933056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916836" y="3820668"/>
            <a:ext cx="685081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885019" y="2787790"/>
            <a:ext cx="8640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660232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330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r>
              <a:rPr lang="cs-CZ" dirty="0"/>
              <a:t>Obr.1-8: Otevřená galerie Microsoft </a:t>
            </a:r>
            <a:r>
              <a:rPr lang="cs-CZ" dirty="0" smtClean="0"/>
              <a:t>Office, 2.10.2012.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Text: Veškerý text byl vytvořen </a:t>
            </a:r>
            <a:r>
              <a:rPr lang="cs-CZ"/>
              <a:t>autorem materiálu  2.10.2012.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3289</TotalTime>
  <Words>198</Words>
  <Application>Microsoft Office PowerPoint</Application>
  <PresentationFormat>Předvádění na obrazovce (4:3)</PresentationFormat>
  <Paragraphs>72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Anotace</vt:lpstr>
      <vt:lpstr>Mikroskop</vt:lpstr>
      <vt:lpstr>Historie</vt:lpstr>
      <vt:lpstr>Popis  mikroskopu</vt:lpstr>
      <vt:lpstr>Mikroskopické pomůcky</vt:lpstr>
      <vt:lpstr>Úkol č.1: pojmenuj označené části mikroskopu</vt:lpstr>
      <vt:lpstr>Řešení úkolu č.1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08FB</cp:lastModifiedBy>
  <cp:revision>55</cp:revision>
  <dcterms:created xsi:type="dcterms:W3CDTF">2011-06-20T10:40:08Z</dcterms:created>
  <dcterms:modified xsi:type="dcterms:W3CDTF">2012-12-18T21:56:59Z</dcterms:modified>
</cp:coreProperties>
</file>