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3"/>
  </p:notesMasterIdLst>
  <p:sldIdLst>
    <p:sldId id="256" r:id="rId2"/>
    <p:sldId id="258" r:id="rId3"/>
    <p:sldId id="264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NÁZEV:VY_32_INOVACE_14_Přírodopis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Dolní </a:t>
          </a:r>
          <a:r>
            <a:rPr lang="cs-CZ" sz="2000" smtClean="0"/>
            <a:t>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Mikroskopování buněk cibule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Dolní </a:t>
          </a:r>
          <a:r>
            <a:rPr lang="cs-CZ" sz="2000" kern="1200" smtClean="0"/>
            <a:t>Benešov, </a:t>
          </a:r>
          <a:r>
            <a:rPr lang="cs-CZ" sz="2000" kern="1200" dirty="0" smtClean="0"/>
            <a:t>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NÁZEV:VY_32_INOVACE_14_Přírodopis 6.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Mikroskopování buněk cibule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5811414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opora k laboratorní práci na téma- pozorování buněk cibule.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Laboratorní práce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pPr lvl="1"/>
            <a:r>
              <a:rPr lang="cs-CZ" sz="3600" b="1" dirty="0"/>
              <a:t>Téma: Pozorování buněk cibule</a:t>
            </a:r>
            <a:endParaRPr lang="cs-CZ" sz="3600" dirty="0"/>
          </a:p>
        </p:txBody>
      </p:sp>
      <p:pic>
        <p:nvPicPr>
          <p:cNvPr id="1026" name="Picture 2" descr="C:\Users\Silvinka\AppData\Local\Microsoft\Windows\Temporary Internet Files\Content.IE5\CBD9PPPM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452" y="2852936"/>
            <a:ext cx="3717032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322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Pomůcky:</a:t>
            </a:r>
            <a:r>
              <a:rPr lang="cs-CZ" dirty="0"/>
              <a:t> Cibule, nůž, nůžky, podložní a krycí sklíčko, mikroskop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433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8172400" cy="4800600"/>
          </a:xfrm>
        </p:spPr>
        <p:txBody>
          <a:bodyPr/>
          <a:lstStyle/>
          <a:p>
            <a:r>
              <a:rPr lang="cs-CZ" dirty="0" smtClean="0"/>
              <a:t>1) </a:t>
            </a:r>
            <a:r>
              <a:rPr lang="cs-CZ" dirty="0"/>
              <a:t>Rozřízneme cibuli a sloupneme z ní pokožku.</a:t>
            </a:r>
          </a:p>
          <a:p>
            <a:r>
              <a:rPr lang="cs-CZ" dirty="0" smtClean="0"/>
              <a:t>2) </a:t>
            </a:r>
            <a:r>
              <a:rPr lang="cs-CZ" dirty="0"/>
              <a:t>Z pokožky vystřihneme čtvereček </a:t>
            </a:r>
            <a:r>
              <a:rPr lang="cs-CZ" dirty="0" smtClean="0"/>
              <a:t>5x5 mm</a:t>
            </a:r>
            <a:r>
              <a:rPr lang="cs-CZ" dirty="0"/>
              <a:t>, vložíme ho </a:t>
            </a:r>
            <a:r>
              <a:rPr lang="cs-CZ" dirty="0" smtClean="0"/>
              <a:t>do kapky vody na podložním sklíčku a přiložíme krycí sklíčko.</a:t>
            </a:r>
          </a:p>
          <a:p>
            <a:r>
              <a:rPr lang="cs-CZ" dirty="0" smtClean="0"/>
              <a:t>3) Mikroskopujeme.</a:t>
            </a:r>
          </a:p>
          <a:p>
            <a:r>
              <a:rPr lang="cs-CZ" dirty="0" smtClean="0"/>
              <a:t>4) Zakreslíme co vidíme v mikroskopu.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54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Nákres: 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24873" y="735567"/>
            <a:ext cx="5331064" cy="6397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420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Co jsme viděli v mikroskopu?</a:t>
            </a:r>
          </a:p>
          <a:p>
            <a:r>
              <a:rPr lang="cs-CZ" dirty="0" smtClean="0"/>
              <a:t>2) Jaký </a:t>
            </a:r>
            <a:r>
              <a:rPr lang="cs-CZ" dirty="0"/>
              <a:t>tvar měly buňky </a:t>
            </a:r>
            <a:r>
              <a:rPr lang="cs-CZ" dirty="0" smtClean="0"/>
              <a:t>cibule?</a:t>
            </a:r>
          </a:p>
          <a:p>
            <a:r>
              <a:rPr lang="cs-CZ" dirty="0" smtClean="0"/>
              <a:t>3) Které organely buňky jste viděli?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21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Viděli jsem buňky cibule.</a:t>
            </a:r>
          </a:p>
          <a:p>
            <a:r>
              <a:rPr lang="cs-CZ" dirty="0" smtClean="0"/>
              <a:t>2) Buňky cibule mají protáhlý tvar.</a:t>
            </a:r>
          </a:p>
          <a:p>
            <a:r>
              <a:rPr lang="cs-CZ" dirty="0" smtClean="0"/>
              <a:t>3) Viděli jsem buněčnou stěnu, jádra.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534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 napsat závěr?</a:t>
            </a:r>
          </a:p>
          <a:p>
            <a:pPr marL="0" indent="0">
              <a:buNone/>
            </a:pPr>
            <a:r>
              <a:rPr lang="cs-CZ" dirty="0" smtClean="0"/>
              <a:t>V závěru zhodnotíme práci. Napíšeme co jsem pozorovali.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95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Pozorovali jsme buňky pokožky cibule. Pokožka je tvořena jednou vrstvou buněk protáhlého tvaru.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853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r>
              <a:rPr lang="cs-CZ" dirty="0" smtClean="0"/>
              <a:t>Obr.1: </a:t>
            </a:r>
            <a:r>
              <a:rPr lang="cs-CZ" dirty="0"/>
              <a:t>Otevřená galerie Microsoft Office, </a:t>
            </a:r>
            <a:r>
              <a:rPr lang="cs-CZ" dirty="0" smtClean="0"/>
              <a:t>9.10.2012.</a:t>
            </a:r>
          </a:p>
          <a:p>
            <a:r>
              <a:rPr lang="cs-CZ" dirty="0" smtClean="0"/>
              <a:t>Obr.2: </a:t>
            </a:r>
            <a:r>
              <a:rPr lang="cs-CZ" dirty="0"/>
              <a:t>Byl vytvořen autorem materiálu</a:t>
            </a:r>
            <a:r>
              <a:rPr lang="cs-CZ" dirty="0" smtClean="0"/>
              <a:t>,</a:t>
            </a:r>
            <a:r>
              <a:rPr lang="cs-CZ" dirty="0"/>
              <a:t> 9.10.2012.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Veškerý text byl vytvořen autorem materiálu, 9.10. </a:t>
            </a:r>
            <a:r>
              <a:rPr lang="cs-CZ" smtClean="0"/>
              <a:t>2012.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6022</TotalTime>
  <Words>189</Words>
  <Application>Microsoft Office PowerPoint</Application>
  <PresentationFormat>Předvádění na obrazovce (4:3)</PresentationFormat>
  <Paragraphs>37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Anotace</vt:lpstr>
      <vt:lpstr>Laboratorní práce č.1</vt:lpstr>
      <vt:lpstr>Prezentace aplikace PowerPoint</vt:lpstr>
      <vt:lpstr>Postup:</vt:lpstr>
      <vt:lpstr>Nákres: </vt:lpstr>
      <vt:lpstr>Otázky:</vt:lpstr>
      <vt:lpstr>Odpovědi:</vt:lpstr>
      <vt:lpstr>Závěr: </vt:lpstr>
      <vt:lpstr>Závěr: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08FB</cp:lastModifiedBy>
  <cp:revision>63</cp:revision>
  <dcterms:created xsi:type="dcterms:W3CDTF">2011-06-20T10:40:08Z</dcterms:created>
  <dcterms:modified xsi:type="dcterms:W3CDTF">2012-12-18T21:57:25Z</dcterms:modified>
</cp:coreProperties>
</file>