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2"/>
  </p:notesMasterIdLst>
  <p:sldIdLst>
    <p:sldId id="256" r:id="rId2"/>
    <p:sldId id="258" r:id="rId3"/>
    <p:sldId id="279" r:id="rId4"/>
    <p:sldId id="264" r:id="rId5"/>
    <p:sldId id="272" r:id="rId6"/>
    <p:sldId id="287" r:id="rId7"/>
    <p:sldId id="289" r:id="rId8"/>
    <p:sldId id="275" r:id="rId9"/>
    <p:sldId id="276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NÁZEV:VY_32_INOVACE_15_Přírodopis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Dolní </a:t>
          </a:r>
          <a:r>
            <a:rPr lang="cs-CZ" sz="2000" smtClean="0"/>
            <a:t>Benešov, </a:t>
          </a:r>
          <a:r>
            <a:rPr lang="cs-CZ" sz="2000" dirty="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Viry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89" y="0"/>
          <a:ext cx="74049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Dolní </a:t>
          </a:r>
          <a:r>
            <a:rPr lang="cs-CZ" sz="2000" kern="1200" smtClean="0"/>
            <a:t>Benešov, </a:t>
          </a:r>
          <a:r>
            <a:rPr lang="cs-CZ" sz="2000" kern="1200" dirty="0" smtClean="0"/>
            <a:t>příspěvková organizace</a:t>
          </a:r>
          <a:endParaRPr lang="cs-CZ" sz="2000" kern="1200" dirty="0"/>
        </a:p>
      </dsp:txBody>
      <dsp:txXfrm>
        <a:off x="1255789" y="0"/>
        <a:ext cx="740491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40491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Krupová</a:t>
          </a:r>
          <a:endParaRPr lang="cs-CZ" sz="2000" kern="1200" dirty="0"/>
        </a:p>
      </dsp:txBody>
      <dsp:txXfrm>
        <a:off x="1273857" y="407634"/>
        <a:ext cx="740491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40491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NÁZEV:VY_32_INOVACE_15_Přírodopis 6. ročník</a:t>
          </a:r>
          <a:endParaRPr lang="cs-CZ" sz="2000" kern="1200" dirty="0"/>
        </a:p>
      </dsp:txBody>
      <dsp:txXfrm>
        <a:off x="1273857" y="815268"/>
        <a:ext cx="740491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7209" y="1224137"/>
          <a:ext cx="740491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Viry</a:t>
          </a:r>
          <a:endParaRPr lang="cs-CZ" sz="2000" kern="1200" dirty="0"/>
        </a:p>
      </dsp:txBody>
      <dsp:txXfrm>
        <a:off x="1217209" y="1224137"/>
        <a:ext cx="740491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40491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CZ.1.07/1.4.00/21.1262</a:t>
          </a:r>
          <a:endParaRPr lang="cs-CZ" sz="2000" kern="1200" dirty="0"/>
        </a:p>
      </dsp:txBody>
      <dsp:txXfrm>
        <a:off x="1273857" y="1630536"/>
        <a:ext cx="740491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1038840"/>
              </p:ext>
            </p:extLst>
          </p:nvPr>
        </p:nvGraphicFramePr>
        <p:xfrm>
          <a:off x="179512" y="908720"/>
          <a:ext cx="86787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seznamuje žáky se základními informacemi </a:t>
            </a:r>
            <a:r>
              <a:rPr lang="cs-CZ" dirty="0" smtClean="0"/>
              <a:t>o virech.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dirty="0"/>
              <a:t>Na konci prezentace </a:t>
            </a:r>
            <a:r>
              <a:rPr lang="cs-CZ" dirty="0" smtClean="0"/>
              <a:t>jsou otázky pro </a:t>
            </a:r>
            <a:r>
              <a:rPr lang="cs-CZ" dirty="0"/>
              <a:t>žáky k zopakování učiva.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757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600200"/>
            <a:ext cx="6473692" cy="4855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Viry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740352" y="616530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2860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sz="4000" dirty="0" smtClean="0"/>
              <a:t>Jsou to nebuněčné organismy.</a:t>
            </a:r>
          </a:p>
          <a:p>
            <a:pPr marL="0" indent="0">
              <a:buNone/>
            </a:pPr>
            <a:endParaRPr lang="cs-CZ" sz="4000" dirty="0"/>
          </a:p>
          <a:p>
            <a:r>
              <a:rPr lang="cs-CZ" sz="4000" dirty="0" smtClean="0"/>
              <a:t>Dají se pozorovat pouze elektronovým mikroskopem.</a:t>
            </a:r>
          </a:p>
          <a:p>
            <a:endParaRPr lang="cs-CZ" sz="4000" dirty="0"/>
          </a:p>
          <a:p>
            <a:r>
              <a:rPr lang="cs-CZ" sz="4000" dirty="0" smtClean="0"/>
              <a:t>Jsou to buněční cizopasníci neboli parazité.</a:t>
            </a:r>
          </a:p>
          <a:p>
            <a:r>
              <a:rPr lang="cs-CZ" sz="4000" dirty="0" smtClean="0"/>
              <a:t>Množí se v hostitelské buňce.</a:t>
            </a: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7322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815794"/>
            <a:ext cx="3579986" cy="3042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3" y="1556792"/>
            <a:ext cx="8496944" cy="3450696"/>
          </a:xfrm>
        </p:spPr>
        <p:txBody>
          <a:bodyPr>
            <a:noAutofit/>
          </a:bodyPr>
          <a:lstStyle/>
          <a:p>
            <a:r>
              <a:rPr lang="cs-CZ" sz="3600" dirty="0" smtClean="0"/>
              <a:t>Viry způsobují onemocnění</a:t>
            </a:r>
            <a:endParaRPr lang="cs-CZ" sz="3600" dirty="0"/>
          </a:p>
          <a:p>
            <a:r>
              <a:rPr lang="cs-CZ" sz="3600" b="1" u="sng" dirty="0" smtClean="0"/>
              <a:t>Virová onemocnění člověka: </a:t>
            </a:r>
            <a:r>
              <a:rPr lang="cs-CZ" sz="3600" dirty="0" smtClean="0"/>
              <a:t>rýma, chřipka, žloutenka, zánět mozkových blan, dětská obrna, zarděnky, spalničky, příušnice, AIDS, opary, bradavice, neštovice…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Virová onemocnění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52320" y="602128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9433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/>
              <a:t>Onemocnění zvířat: </a:t>
            </a:r>
            <a:r>
              <a:rPr lang="cs-CZ" sz="3600" dirty="0" smtClean="0"/>
              <a:t>slintavka, kulhavka, mor hovězího dobytka, mor drůbeže, vzteklina…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108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88840"/>
            <a:ext cx="7408333" cy="3450696"/>
          </a:xfrm>
        </p:spPr>
        <p:txBody>
          <a:bodyPr>
            <a:noAutofit/>
          </a:bodyPr>
          <a:lstStyle/>
          <a:p>
            <a:r>
              <a:rPr lang="cs-CZ" sz="3600" dirty="0" smtClean="0"/>
              <a:t>Očkování</a:t>
            </a:r>
          </a:p>
          <a:p>
            <a:r>
              <a:rPr lang="cs-CZ" sz="3600" dirty="0" smtClean="0"/>
              <a:t>Hygiena</a:t>
            </a:r>
          </a:p>
          <a:p>
            <a:r>
              <a:rPr lang="cs-CZ" sz="3600" dirty="0" smtClean="0"/>
              <a:t>Vitamíny</a:t>
            </a:r>
          </a:p>
          <a:p>
            <a:r>
              <a:rPr lang="cs-CZ" sz="3600" dirty="0" smtClean="0"/>
              <a:t>Otužování</a:t>
            </a:r>
          </a:p>
          <a:p>
            <a:endParaRPr lang="cs-CZ" sz="3600" dirty="0"/>
          </a:p>
          <a:p>
            <a:r>
              <a:rPr lang="cs-CZ" sz="3600" dirty="0" smtClean="0">
                <a:solidFill>
                  <a:srgbClr val="FF0000"/>
                </a:solidFill>
              </a:rPr>
              <a:t>Virová onemocnění se neléčí antibiotiky 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Předcházení onemocnění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3516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1) Léčí se chřipka antibiotiky?</a:t>
            </a:r>
          </a:p>
          <a:p>
            <a:r>
              <a:rPr lang="cs-CZ" sz="3600" dirty="0" smtClean="0"/>
              <a:t>2) Která virová onemocnění jsi už prodělal?</a:t>
            </a:r>
          </a:p>
          <a:p>
            <a:r>
              <a:rPr lang="cs-CZ" sz="3600" dirty="0" smtClean="0"/>
              <a:t>3) Vidíme viry pouhým okem?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821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1) Ne, virová onemocnění se neléčí antibiotiky.</a:t>
            </a:r>
          </a:p>
          <a:p>
            <a:r>
              <a:rPr lang="cs-CZ" sz="3600" dirty="0" smtClean="0"/>
              <a:t>2) např. chřipku, rýmu, neštovice…</a:t>
            </a:r>
          </a:p>
          <a:p>
            <a:r>
              <a:rPr lang="cs-CZ" sz="3600" dirty="0" smtClean="0"/>
              <a:t>3) Ne, protože jsou to velmi malé organismy.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Odpovědi: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534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363272" cy="4366838"/>
          </a:xfrm>
        </p:spPr>
        <p:txBody>
          <a:bodyPr>
            <a:normAutofit/>
          </a:bodyPr>
          <a:lstStyle/>
          <a:p>
            <a:r>
              <a:rPr lang="cs-CZ" dirty="0" smtClean="0"/>
              <a:t>Obr.1,2: Otevřená </a:t>
            </a:r>
            <a:r>
              <a:rPr lang="cs-CZ" dirty="0"/>
              <a:t>galerie Microsoft Office, </a:t>
            </a:r>
            <a:r>
              <a:rPr lang="cs-CZ" dirty="0" smtClean="0"/>
              <a:t>11.10. 2012.</a:t>
            </a:r>
          </a:p>
          <a:p>
            <a:endParaRPr lang="cs-CZ" dirty="0"/>
          </a:p>
          <a:p>
            <a:r>
              <a:rPr lang="cs-CZ" dirty="0" smtClean="0"/>
              <a:t>Text: veškerý text byl vytvořen autorem materiálu, 11.10 2012.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6060</TotalTime>
  <Words>219</Words>
  <Application>Microsoft Office PowerPoint</Application>
  <PresentationFormat>Předvádění na obrazovce (4:3)</PresentationFormat>
  <Paragraphs>43</Paragraphs>
  <Slides>10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Prezentace aplikace PowerPoint</vt:lpstr>
      <vt:lpstr>Anotace</vt:lpstr>
      <vt:lpstr>Viry </vt:lpstr>
      <vt:lpstr>Viry</vt:lpstr>
      <vt:lpstr>Virová onemocnění</vt:lpstr>
      <vt:lpstr>Prezentace aplikace PowerPoint</vt:lpstr>
      <vt:lpstr>Předcházení onemocnění</vt:lpstr>
      <vt:lpstr>Otázky:</vt:lpstr>
      <vt:lpstr>Odpovědi: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08FB</cp:lastModifiedBy>
  <cp:revision>71</cp:revision>
  <dcterms:created xsi:type="dcterms:W3CDTF">2011-06-20T10:40:08Z</dcterms:created>
  <dcterms:modified xsi:type="dcterms:W3CDTF">2012-12-18T21:57:52Z</dcterms:modified>
</cp:coreProperties>
</file>