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9"/>
  </p:notesMasterIdLst>
  <p:sldIdLst>
    <p:sldId id="256" r:id="rId2"/>
    <p:sldId id="258" r:id="rId3"/>
    <p:sldId id="279" r:id="rId4"/>
    <p:sldId id="293" r:id="rId5"/>
    <p:sldId id="294" r:id="rId6"/>
    <p:sldId id="295" r:id="rId7"/>
    <p:sldId id="263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NÁZEV:VY_32_INOVACE_18_Přírodopis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Fotosyntéza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0F77304-4B96-426D-83DD-DF1A27D83054}" type="datetimeFigureOut">
              <a:rPr lang="cs-CZ"/>
              <a:pPr>
                <a:defRPr/>
              </a:pPr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1315BFB-F217-4A7A-8B23-A11CFFB41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 smtClean="0"/>
            </a:lvl1pPr>
          </a:lstStyle>
          <a:p>
            <a:pPr>
              <a:defRPr/>
            </a:pPr>
            <a:fld id="{68B0F0DD-4FC8-45C3-A2C1-70EFF01BD41A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 dirty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 smtClean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B822E61-3FAE-44D8-85B1-C89592967A7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AA34D-84C2-4C39-9D80-3918E5710D85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8DECC-4657-4B09-9F9A-D04F457193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90E11-2742-428C-9B7C-1A49A7A37A47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45978-A47B-48FF-8683-6E87FBD89C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934B4-B058-4FCE-A6BB-BF7AFC2CC345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1C49C-A3C1-4797-8678-48F7EAB810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86D9D-DAC1-4BF8-9476-5B04BD3C049C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5E9CF-E7D8-40A3-827F-3C33D1BDC9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D383A-A78E-40DD-A3EB-F7AFAF32C0A9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C514C-56C6-41A8-8998-0E78C9F02C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93A8A-B475-48D2-938D-5355725CD3DD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3EDB9-0D78-4749-B999-2676126F84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8FC29-54A3-4E03-9CFC-691698226D79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100C8-C0E4-4F7F-88DB-977F6DB7F03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85DB-F1E8-49A8-AD32-86D0814780EB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72FB-2942-4161-BF61-41E0D8D4FD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F8BF4-FF09-4CE7-823D-84D32FC72E0B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6D346-EF62-4753-A276-668CE4C9B87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6AFA8-093B-43AC-8E50-D7A7E2D3AEBA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C0DF-BF1A-4A7B-81E9-728A456C614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7D09FE-4FD3-49BD-9D03-95A8E8483F65}" type="datetimeFigureOut">
              <a:rPr lang="cs-CZ"/>
              <a:pPr>
                <a:defRPr/>
              </a:pPr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20C7BB-3BC7-4CAF-A2B6-4CE3E0C03F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5" r:id="rId2"/>
    <p:sldLayoutId id="2147483874" r:id="rId3"/>
    <p:sldLayoutId id="2147483873" r:id="rId4"/>
    <p:sldLayoutId id="2147483872" r:id="rId5"/>
    <p:sldLayoutId id="2147483871" r:id="rId6"/>
    <p:sldLayoutId id="2147483870" r:id="rId7"/>
    <p:sldLayoutId id="2147483877" r:id="rId8"/>
    <p:sldLayoutId id="2147483878" r:id="rId9"/>
    <p:sldLayoutId id="2147483869" r:id="rId10"/>
    <p:sldLayoutId id="21474838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endParaRPr lang="cs-CZ" smtClean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Prezentace seznamuje žáky se základními informacemi o fotosyntéze.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endParaRPr lang="cs-CZ" smtClean="0"/>
          </a:p>
          <a:p>
            <a:r>
              <a:rPr lang="cs-CZ" smtClean="0"/>
              <a:t>Na konci prezentace je úkol pro žáky</a:t>
            </a:r>
            <a:r>
              <a:rPr lang="cs-CZ" smtClean="0">
                <a:latin typeface="Arial" charset="0"/>
              </a:rPr>
              <a:t>                </a:t>
            </a:r>
            <a:r>
              <a:rPr lang="cs-CZ" smtClean="0"/>
              <a:t> k zopakování učiva.  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971550" y="404813"/>
            <a:ext cx="7024688" cy="792162"/>
          </a:xfrm>
        </p:spPr>
        <p:txBody>
          <a:bodyPr/>
          <a:lstStyle/>
          <a:p>
            <a:r>
              <a:rPr lang="cs-CZ" smtClean="0"/>
              <a:t>Fotosyntéza</a:t>
            </a:r>
          </a:p>
        </p:txBody>
      </p:sp>
      <p:pic>
        <p:nvPicPr>
          <p:cNvPr id="16386" name="Picture 2" descr="C:\Users\Silvinka\AppData\Local\Microsoft\Windows\Temporary Internet Files\Content.IE5\XD22N3LU\MC900440405[1]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60388" y="1125538"/>
            <a:ext cx="2232025" cy="2232025"/>
          </a:xfrm>
        </p:spPr>
      </p:pic>
      <p:pic>
        <p:nvPicPr>
          <p:cNvPr id="16387" name="Picture 4" descr="C:\Users\Silvinka\AppData\Local\Microsoft\Windows\Temporary Internet Files\Content.IE5\XD22N3LU\MP90044905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4050" y="2840038"/>
            <a:ext cx="4379913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nice se šipkou 4"/>
          <p:cNvCxnSpPr/>
          <p:nvPr/>
        </p:nvCxnSpPr>
        <p:spPr>
          <a:xfrm>
            <a:off x="2484438" y="2852738"/>
            <a:ext cx="1079500" cy="64770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360613" y="4221163"/>
            <a:ext cx="1203325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627313" y="4578350"/>
            <a:ext cx="1136650" cy="7953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1" name="TextovéPole 13"/>
          <p:cNvSpPr txBox="1">
            <a:spLocks noChangeArrowheads="1"/>
          </p:cNvSpPr>
          <p:nvPr/>
        </p:nvSpPr>
        <p:spPr bwMode="auto">
          <a:xfrm>
            <a:off x="611188" y="3500438"/>
            <a:ext cx="18732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entury Gothic" pitchFamily="34" charset="0"/>
              </a:rPr>
              <a:t>Oxid uhličitý</a:t>
            </a:r>
          </a:p>
        </p:txBody>
      </p:sp>
      <p:sp>
        <p:nvSpPr>
          <p:cNvPr id="16392" name="TextovéPole 22"/>
          <p:cNvSpPr txBox="1">
            <a:spLocks noChangeArrowheads="1"/>
          </p:cNvSpPr>
          <p:nvPr/>
        </p:nvSpPr>
        <p:spPr bwMode="auto">
          <a:xfrm>
            <a:off x="944563" y="5086350"/>
            <a:ext cx="187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entury Gothic" pitchFamily="34" charset="0"/>
              </a:rPr>
              <a:t>voda</a:t>
            </a:r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6065838" y="2276475"/>
            <a:ext cx="841375" cy="757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5651500" y="4221163"/>
            <a:ext cx="952500" cy="1968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5" name="TextovéPole 31"/>
          <p:cNvSpPr txBox="1">
            <a:spLocks noChangeArrowheads="1"/>
          </p:cNvSpPr>
          <p:nvPr/>
        </p:nvSpPr>
        <p:spPr bwMode="auto">
          <a:xfrm>
            <a:off x="6638925" y="3983038"/>
            <a:ext cx="18716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entury Gothic" pitchFamily="34" charset="0"/>
              </a:rPr>
              <a:t>cukr</a:t>
            </a:r>
          </a:p>
        </p:txBody>
      </p:sp>
      <p:sp>
        <p:nvSpPr>
          <p:cNvPr id="16396" name="TextovéPole 32"/>
          <p:cNvSpPr txBox="1">
            <a:spLocks noChangeArrowheads="1"/>
          </p:cNvSpPr>
          <p:nvPr/>
        </p:nvSpPr>
        <p:spPr bwMode="auto">
          <a:xfrm>
            <a:off x="6486525" y="1677988"/>
            <a:ext cx="1873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entury Gothic" pitchFamily="34" charset="0"/>
              </a:rPr>
              <a:t>kyslík</a:t>
            </a:r>
          </a:p>
        </p:txBody>
      </p:sp>
      <p:sp>
        <p:nvSpPr>
          <p:cNvPr id="16397" name="TextovéPole 33"/>
          <p:cNvSpPr txBox="1">
            <a:spLocks noChangeArrowheads="1"/>
          </p:cNvSpPr>
          <p:nvPr/>
        </p:nvSpPr>
        <p:spPr bwMode="auto">
          <a:xfrm>
            <a:off x="2828925" y="1952625"/>
            <a:ext cx="18716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entury Gothic" pitchFamily="34" charset="0"/>
              </a:rPr>
              <a:t>Sluneční záření</a:t>
            </a:r>
          </a:p>
        </p:txBody>
      </p:sp>
      <p:sp>
        <p:nvSpPr>
          <p:cNvPr id="16398" name="TextovéPole 2"/>
          <p:cNvSpPr txBox="1">
            <a:spLocks noChangeArrowheads="1"/>
          </p:cNvSpPr>
          <p:nvPr/>
        </p:nvSpPr>
        <p:spPr bwMode="auto">
          <a:xfrm>
            <a:off x="395288" y="3030538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Obr.1</a:t>
            </a:r>
          </a:p>
        </p:txBody>
      </p:sp>
      <p:sp>
        <p:nvSpPr>
          <p:cNvPr id="16399" name="TextovéPole 16"/>
          <p:cNvSpPr txBox="1">
            <a:spLocks noChangeArrowheads="1"/>
          </p:cNvSpPr>
          <p:nvPr/>
        </p:nvSpPr>
        <p:spPr bwMode="auto">
          <a:xfrm>
            <a:off x="5695950" y="6143625"/>
            <a:ext cx="863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1116013" y="549275"/>
            <a:ext cx="7024687" cy="1143000"/>
          </a:xfrm>
        </p:spPr>
        <p:txBody>
          <a:bodyPr/>
          <a:lstStyle/>
          <a:p>
            <a:r>
              <a:rPr lang="cs-CZ" smtClean="0"/>
              <a:t>Fotosyntéza 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755650" y="1844675"/>
            <a:ext cx="8137525" cy="4679950"/>
          </a:xfrm>
        </p:spPr>
        <p:txBody>
          <a:bodyPr/>
          <a:lstStyle/>
          <a:p>
            <a:r>
              <a:rPr lang="cs-CZ" sz="2800" smtClean="0"/>
              <a:t>probíhá v zelených částech rostlin</a:t>
            </a:r>
          </a:p>
          <a:p>
            <a:endParaRPr lang="cs-CZ" sz="2800" smtClean="0"/>
          </a:p>
          <a:p>
            <a:r>
              <a:rPr lang="cs-CZ" sz="2800" smtClean="0"/>
              <a:t>Z neústrojných látek (voda, oxid uhličitý) vznikají látky ústrojné(cukry)</a:t>
            </a:r>
          </a:p>
          <a:p>
            <a:endParaRPr lang="cs-CZ" sz="2800" smtClean="0"/>
          </a:p>
          <a:p>
            <a:r>
              <a:rPr lang="cs-CZ" sz="2800" smtClean="0"/>
              <a:t>Při fotosyntéze se uvolňuje kyslík</a:t>
            </a:r>
          </a:p>
          <a:p>
            <a:endParaRPr lang="cs-CZ" sz="2800" smtClean="0"/>
          </a:p>
          <a:p>
            <a:r>
              <a:rPr lang="cs-CZ" sz="2800" smtClean="0"/>
              <a:t>K fotosyntéze potřebuje rostlina sluneční záření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115093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Opakování: </a:t>
            </a:r>
            <a:br>
              <a:rPr lang="cs-CZ" dirty="0" smtClean="0"/>
            </a:br>
            <a:r>
              <a:rPr lang="cs-CZ" dirty="0" smtClean="0"/>
              <a:t>doplň schéma fotosyntézy 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773238"/>
            <a:ext cx="20875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762375"/>
            <a:ext cx="3411537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nice se šipkou 5"/>
          <p:cNvCxnSpPr/>
          <p:nvPr/>
        </p:nvCxnSpPr>
        <p:spPr>
          <a:xfrm>
            <a:off x="2627313" y="3500438"/>
            <a:ext cx="936625" cy="720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6813" y="4581525"/>
            <a:ext cx="13176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nice se šipkou 6"/>
          <p:cNvCxnSpPr/>
          <p:nvPr/>
        </p:nvCxnSpPr>
        <p:spPr>
          <a:xfrm flipV="1">
            <a:off x="2771775" y="5229225"/>
            <a:ext cx="792163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6013450" y="3213100"/>
            <a:ext cx="530225" cy="6381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5489575" y="4454525"/>
            <a:ext cx="796925" cy="3190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2752725" y="2943225"/>
            <a:ext cx="1439863" cy="5397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4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9325" y="4283075"/>
            <a:ext cx="1477963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77938" y="5510213"/>
            <a:ext cx="1474787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00" y="4208463"/>
            <a:ext cx="1474788" cy="59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00" y="2622550"/>
            <a:ext cx="1474788" cy="59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7" name="TextovéPole 15"/>
          <p:cNvSpPr txBox="1">
            <a:spLocks noChangeArrowheads="1"/>
          </p:cNvSpPr>
          <p:nvPr/>
        </p:nvSpPr>
        <p:spPr bwMode="auto">
          <a:xfrm>
            <a:off x="395288" y="3030538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Obr.1</a:t>
            </a:r>
          </a:p>
        </p:txBody>
      </p:sp>
      <p:sp>
        <p:nvSpPr>
          <p:cNvPr id="18448" name="TextovéPole 16"/>
          <p:cNvSpPr txBox="1">
            <a:spLocks noChangeArrowheads="1"/>
          </p:cNvSpPr>
          <p:nvPr/>
        </p:nvSpPr>
        <p:spPr bwMode="auto">
          <a:xfrm>
            <a:off x="5413375" y="6138863"/>
            <a:ext cx="865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024687" cy="1150938"/>
          </a:xfrm>
        </p:spPr>
        <p:txBody>
          <a:bodyPr/>
          <a:lstStyle/>
          <a:p>
            <a:r>
              <a:rPr lang="cs-CZ" smtClean="0"/>
              <a:t>Řešení 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773238"/>
            <a:ext cx="2087562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3762375"/>
            <a:ext cx="3411537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Přímá spojnice se šipkou 5"/>
          <p:cNvCxnSpPr/>
          <p:nvPr/>
        </p:nvCxnSpPr>
        <p:spPr>
          <a:xfrm>
            <a:off x="2627313" y="3500438"/>
            <a:ext cx="936625" cy="720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6813" y="4581525"/>
            <a:ext cx="13176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nice se šipkou 6"/>
          <p:cNvCxnSpPr/>
          <p:nvPr/>
        </p:nvCxnSpPr>
        <p:spPr>
          <a:xfrm flipV="1">
            <a:off x="2771775" y="5229225"/>
            <a:ext cx="792163" cy="5032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6013450" y="3213100"/>
            <a:ext cx="530225" cy="6381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5489575" y="4454525"/>
            <a:ext cx="796925" cy="3190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6" name="TextovéPole 15"/>
          <p:cNvSpPr txBox="1">
            <a:spLocks noChangeArrowheads="1"/>
          </p:cNvSpPr>
          <p:nvPr/>
        </p:nvSpPr>
        <p:spPr bwMode="auto">
          <a:xfrm>
            <a:off x="395288" y="3030538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Obr.1</a:t>
            </a:r>
          </a:p>
        </p:txBody>
      </p:sp>
      <p:sp>
        <p:nvSpPr>
          <p:cNvPr id="19467" name="TextovéPole 16"/>
          <p:cNvSpPr txBox="1">
            <a:spLocks noChangeArrowheads="1"/>
          </p:cNvSpPr>
          <p:nvPr/>
        </p:nvSpPr>
        <p:spPr bwMode="auto">
          <a:xfrm>
            <a:off x="5413375" y="6138863"/>
            <a:ext cx="865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entury Gothic" pitchFamily="34" charset="0"/>
              </a:rPr>
              <a:t>Obr.2</a:t>
            </a:r>
          </a:p>
        </p:txBody>
      </p:sp>
      <p:sp>
        <p:nvSpPr>
          <p:cNvPr id="19468" name="TextovéPole 3"/>
          <p:cNvSpPr txBox="1">
            <a:spLocks noChangeArrowheads="1"/>
          </p:cNvSpPr>
          <p:nvPr/>
        </p:nvSpPr>
        <p:spPr bwMode="auto">
          <a:xfrm>
            <a:off x="2792413" y="2924175"/>
            <a:ext cx="1274762" cy="6461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Sluneční </a:t>
            </a:r>
          </a:p>
          <a:p>
            <a:pPr algn="ctr"/>
            <a:r>
              <a:rPr lang="cs-CZ">
                <a:latin typeface="Century Gothic" pitchFamily="34" charset="0"/>
              </a:rPr>
              <a:t>záření</a:t>
            </a:r>
          </a:p>
        </p:txBody>
      </p:sp>
      <p:sp>
        <p:nvSpPr>
          <p:cNvPr id="19469" name="TextovéPole 19"/>
          <p:cNvSpPr txBox="1">
            <a:spLocks noChangeArrowheads="1"/>
          </p:cNvSpPr>
          <p:nvPr/>
        </p:nvSpPr>
        <p:spPr bwMode="auto">
          <a:xfrm>
            <a:off x="6278563" y="2566988"/>
            <a:ext cx="1276350" cy="368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Kyslík </a:t>
            </a:r>
          </a:p>
        </p:txBody>
      </p:sp>
      <p:sp>
        <p:nvSpPr>
          <p:cNvPr id="19470" name="TextovéPole 20"/>
          <p:cNvSpPr txBox="1">
            <a:spLocks noChangeArrowheads="1"/>
          </p:cNvSpPr>
          <p:nvPr/>
        </p:nvSpPr>
        <p:spPr bwMode="auto">
          <a:xfrm>
            <a:off x="1123950" y="4373563"/>
            <a:ext cx="1276350" cy="646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Oxid </a:t>
            </a:r>
          </a:p>
          <a:p>
            <a:pPr algn="ctr"/>
            <a:r>
              <a:rPr lang="cs-CZ">
                <a:latin typeface="Century Gothic" pitchFamily="34" charset="0"/>
              </a:rPr>
              <a:t>uhličitý</a:t>
            </a:r>
          </a:p>
        </p:txBody>
      </p:sp>
      <p:sp>
        <p:nvSpPr>
          <p:cNvPr id="19471" name="TextovéPole 22"/>
          <p:cNvSpPr txBox="1">
            <a:spLocks noChangeArrowheads="1"/>
          </p:cNvSpPr>
          <p:nvPr/>
        </p:nvSpPr>
        <p:spPr bwMode="auto">
          <a:xfrm>
            <a:off x="1744663" y="5676900"/>
            <a:ext cx="1276350" cy="369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Voda </a:t>
            </a:r>
          </a:p>
        </p:txBody>
      </p:sp>
      <p:sp>
        <p:nvSpPr>
          <p:cNvPr id="19472" name="TextovéPole 23"/>
          <p:cNvSpPr txBox="1">
            <a:spLocks noChangeArrowheads="1"/>
          </p:cNvSpPr>
          <p:nvPr/>
        </p:nvSpPr>
        <p:spPr bwMode="auto">
          <a:xfrm>
            <a:off x="6286500" y="4221163"/>
            <a:ext cx="1274763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Century Gothic" pitchFamily="34" charset="0"/>
              </a:rPr>
              <a:t>Cukr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230813"/>
          </a:xfrm>
        </p:spPr>
        <p:txBody>
          <a:bodyPr/>
          <a:lstStyle/>
          <a:p>
            <a:r>
              <a:rPr lang="cs-CZ" smtClean="0"/>
              <a:t>Veškerý text byl vytvořen autorem materiálu 6.11.2012.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Obr.1 a 2: Otevřená galerie Microsoft Office, 6.11. 2012. 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6333</TotalTime>
  <Words>88</Words>
  <Application>Microsoft Office PowerPoint</Application>
  <PresentationFormat>On-screen Show (4:3)</PresentationFormat>
  <Paragraphs>37</Paragraphs>
  <Slides>7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7</vt:i4>
      </vt:variant>
    </vt:vector>
  </HeadingPairs>
  <TitlesOfParts>
    <vt:vector size="15" baseType="lpstr">
      <vt:lpstr>Century Gothic</vt:lpstr>
      <vt:lpstr>Arial</vt:lpstr>
      <vt:lpstr>Wingdings 2</vt:lpstr>
      <vt:lpstr>Calibri</vt:lpstr>
      <vt:lpstr>Austin</vt:lpstr>
      <vt:lpstr>Austin</vt:lpstr>
      <vt:lpstr>Austin</vt:lpstr>
      <vt:lpstr>Austin</vt:lpstr>
      <vt:lpstr>Snímek 1</vt:lpstr>
      <vt:lpstr>Anotace</vt:lpstr>
      <vt:lpstr>Fotosyntéza</vt:lpstr>
      <vt:lpstr>Fotosyntéza </vt:lpstr>
      <vt:lpstr>Opakování:  doplň schéma fotosyntézy </vt:lpstr>
      <vt:lpstr>Řešení 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85</cp:revision>
  <dcterms:created xsi:type="dcterms:W3CDTF">2011-06-20T10:40:08Z</dcterms:created>
  <dcterms:modified xsi:type="dcterms:W3CDTF">2013-03-01T17:46:03Z</dcterms:modified>
</cp:coreProperties>
</file>