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7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</a:t>
          </a:r>
          <a:r>
            <a:rPr lang="cs-CZ" smtClean="0"/>
            <a:t>: </a:t>
          </a:r>
          <a:r>
            <a:rPr lang="cs-CZ" dirty="0" smtClean="0"/>
            <a:t>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Hydroxidy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_INOVACE_20_Hydroxidy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Autor</a:t>
          </a:r>
          <a:r>
            <a:rPr lang="cs-CZ" sz="1400" kern="1200" smtClean="0"/>
            <a:t>: </a:t>
          </a:r>
          <a:r>
            <a:rPr lang="cs-CZ" sz="1400" kern="1200" dirty="0" smtClean="0"/>
            <a:t>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_INOVACE_20_Hydroxidy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Hydroxidy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594983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9061957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 písemně na uvedené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39586" y="66075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28800"/>
            <a:ext cx="7272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Které látka jsou zásadité a proč?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 poskytnout 1. pomoc při poleptání hydroxidem?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Uveď vzorec, vlastnosti a užití hydroxidu sodného.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Uveď vzorec, užití a vlastnosti hydroxidu vápenatého.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Jaký je obchodní název hydroxidu vápenatého?</a:t>
            </a:r>
            <a:r>
              <a:rPr lang="cs-CZ" sz="2400" dirty="0"/>
              <a:t> 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412776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Látky obsahující hydroxoniové kationty OH</a:t>
            </a:r>
            <a:r>
              <a:rPr lang="cs-CZ" sz="2400" baseline="30000" dirty="0" smtClean="0"/>
              <a:t>-</a:t>
            </a:r>
            <a:r>
              <a:rPr lang="cs-CZ" sz="2400" dirty="0"/>
              <a:t> </a:t>
            </a:r>
            <a:r>
              <a:rPr lang="cs-CZ" sz="2400" dirty="0" smtClean="0"/>
              <a:t>vázané na kationt kovu.</a:t>
            </a:r>
          </a:p>
          <a:p>
            <a:r>
              <a:rPr lang="cs-CZ" sz="2400" dirty="0" smtClean="0"/>
              <a:t>2) Opláchnout vodou, zneutralizovat slabou kyselinou(octem), omýt vodou, sterilně přikrýt, popř. k lékaři.</a:t>
            </a:r>
          </a:p>
          <a:p>
            <a:r>
              <a:rPr lang="cs-CZ" sz="2400" dirty="0" smtClean="0"/>
              <a:t>3) NaOH, bílá, pevná, ve vodě dobře rozpustná látka, žíravina. Používá se k výrobě papíru, mýdel, hliníku, plastů, odstraňování starých nátěrů, k čištění lahví, odstraňování nečistot z odpadního potrubí.</a:t>
            </a:r>
          </a:p>
          <a:p>
            <a:r>
              <a:rPr lang="cs-CZ" sz="2400" dirty="0" smtClean="0"/>
              <a:t>4) Ca(OH)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pevná bílá látka, ve vodě méně rozpustná, žíravina. Používá se jako hnojivo, při výrobě cukru a sody, k dezinfekci zdí, ve stavebnictví jako pojivo.</a:t>
            </a:r>
          </a:p>
          <a:p>
            <a:r>
              <a:rPr lang="cs-CZ" sz="2400" dirty="0" smtClean="0"/>
              <a:t>5) Hašené vápno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4848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261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64</cp:revision>
  <dcterms:created xsi:type="dcterms:W3CDTF">2011-08-21T15:31:45Z</dcterms:created>
  <dcterms:modified xsi:type="dcterms:W3CDTF">2011-12-31T16:46:29Z</dcterms:modified>
</cp:coreProperties>
</file>