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Soli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34A733-8122-4C91-8756-E673FB3E8A8B}" type="presOf" srcId="{757F3AB3-0718-4624-B441-E567A8F0AB56}" destId="{333A1088-737F-45CB-B68E-254E46348037}" srcOrd="0" destOrd="0" presId="urn:microsoft.com/office/officeart/2005/8/layout/target3"/>
    <dgm:cxn modelId="{D67D65D1-C465-4CEA-9B69-9F5C56D61A0D}" type="presOf" srcId="{4C35D32F-0EAB-4CD7-82EE-45574DC2A586}" destId="{890E4F0B-2866-4A3F-A3C7-2A14B1797930}" srcOrd="1" destOrd="0" presId="urn:microsoft.com/office/officeart/2005/8/layout/target3"/>
    <dgm:cxn modelId="{F6EF8215-D5B0-468F-989D-7401E88960F3}" type="presOf" srcId="{D1B46980-6531-4606-95E6-44980827E919}" destId="{6140AFEC-043D-4C43-A2F9-D0F5331DF3A3}" srcOrd="0" destOrd="0" presId="urn:microsoft.com/office/officeart/2005/8/layout/target3"/>
    <dgm:cxn modelId="{587BCD4C-4F50-4B8A-8675-62FB4D3B6E8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A9D4CFF-CB2E-483D-A891-8C65DE68046B}" type="presOf" srcId="{D1D4F407-5343-4D3F-B5B9-D407B03CAEB4}" destId="{AED2198E-93D5-4001-81B4-73124B309672}" srcOrd="1" destOrd="0" presId="urn:microsoft.com/office/officeart/2005/8/layout/target3"/>
    <dgm:cxn modelId="{78E1DC02-BD06-4F31-B7C8-700E20A2219A}" type="presOf" srcId="{D1B46980-6531-4606-95E6-44980827E919}" destId="{2BE915AB-18AA-4053-B92C-3BFC9ED204BB}" srcOrd="1" destOrd="0" presId="urn:microsoft.com/office/officeart/2005/8/layout/target3"/>
    <dgm:cxn modelId="{237CBD5A-3915-4F9B-A3FA-018C5CF83CF0}" type="presOf" srcId="{B651F6E3-6281-48DB-9319-2AEAFDAE7572}" destId="{6BB5E863-4638-4E1D-BFDE-399D028AC4ED}" srcOrd="1" destOrd="0" presId="urn:microsoft.com/office/officeart/2005/8/layout/target3"/>
    <dgm:cxn modelId="{88143F5A-7C7C-4A3F-86D2-452A7F3D99D1}" type="presOf" srcId="{D8197B8C-B260-4A16-BDF4-0947B075E274}" destId="{5A5FFA88-C948-4069-8E93-59FA12366E83}" srcOrd="1" destOrd="0" presId="urn:microsoft.com/office/officeart/2005/8/layout/target3"/>
    <dgm:cxn modelId="{8CDDC3AC-4523-4A17-AB89-19DDD948012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20484C-2C98-4CE5-BC81-666FDFD2C282}" type="presOf" srcId="{D1D4F407-5343-4D3F-B5B9-D407B03CAEB4}" destId="{D005CE8C-CC26-4C3E-AC11-E15060ECD759}" srcOrd="0" destOrd="0" presId="urn:microsoft.com/office/officeart/2005/8/layout/target3"/>
    <dgm:cxn modelId="{74F9997C-FF53-4185-AD5D-FDF3A835EBFA}" type="presOf" srcId="{4C35D32F-0EAB-4CD7-82EE-45574DC2A586}" destId="{8BEBB6EC-1DAA-4CAC-8A25-BC0FCBD5DBD5}" srcOrd="0" destOrd="0" presId="urn:microsoft.com/office/officeart/2005/8/layout/target3"/>
    <dgm:cxn modelId="{FBECA20E-4958-4EF2-ADAC-B22D7E782B6A}" type="presParOf" srcId="{333A1088-737F-45CB-B68E-254E46348037}" destId="{F5ABB229-8D3B-4694-996A-96F23CF14429}" srcOrd="0" destOrd="0" presId="urn:microsoft.com/office/officeart/2005/8/layout/target3"/>
    <dgm:cxn modelId="{7287B60E-F794-4F15-85DE-7D763C75A53B}" type="presParOf" srcId="{333A1088-737F-45CB-B68E-254E46348037}" destId="{F41139FD-01EE-4571-8B17-4FB00FC51163}" srcOrd="1" destOrd="0" presId="urn:microsoft.com/office/officeart/2005/8/layout/target3"/>
    <dgm:cxn modelId="{E1742595-93D6-4F1B-B450-E1A051AAEE5D}" type="presParOf" srcId="{333A1088-737F-45CB-B68E-254E46348037}" destId="{D005CE8C-CC26-4C3E-AC11-E15060ECD759}" srcOrd="2" destOrd="0" presId="urn:microsoft.com/office/officeart/2005/8/layout/target3"/>
    <dgm:cxn modelId="{1F5011C3-8B17-4BFE-B40F-B87869461788}" type="presParOf" srcId="{333A1088-737F-45CB-B68E-254E46348037}" destId="{2C702D82-9B77-49B7-9568-BB8EB47C3372}" srcOrd="3" destOrd="0" presId="urn:microsoft.com/office/officeart/2005/8/layout/target3"/>
    <dgm:cxn modelId="{9F024F96-5CD2-4B18-A102-366B89E7A474}" type="presParOf" srcId="{333A1088-737F-45CB-B68E-254E46348037}" destId="{A52A0455-90FF-4808-ABD0-F02540D31D5A}" srcOrd="4" destOrd="0" presId="urn:microsoft.com/office/officeart/2005/8/layout/target3"/>
    <dgm:cxn modelId="{CB16D9FF-82A3-431F-9747-FF2895EA61BB}" type="presParOf" srcId="{333A1088-737F-45CB-B68E-254E46348037}" destId="{6140AFEC-043D-4C43-A2F9-D0F5331DF3A3}" srcOrd="5" destOrd="0" presId="urn:microsoft.com/office/officeart/2005/8/layout/target3"/>
    <dgm:cxn modelId="{E9F20D9E-DDA9-40C2-8A55-B0B3541A2D42}" type="presParOf" srcId="{333A1088-737F-45CB-B68E-254E46348037}" destId="{9358AC05-5D7D-4327-9F80-1AD486AEA664}" srcOrd="6" destOrd="0" presId="urn:microsoft.com/office/officeart/2005/8/layout/target3"/>
    <dgm:cxn modelId="{06889ACA-D104-4A27-AA31-D911529A1808}" type="presParOf" srcId="{333A1088-737F-45CB-B68E-254E46348037}" destId="{313FC574-E1CD-4FB4-B054-0B805CE0447D}" srcOrd="7" destOrd="0" presId="urn:microsoft.com/office/officeart/2005/8/layout/target3"/>
    <dgm:cxn modelId="{C885222D-1916-4333-96AC-8400D09A1E2E}" type="presParOf" srcId="{333A1088-737F-45CB-B68E-254E46348037}" destId="{619D679B-A015-4ECF-8348-D1034C574F40}" srcOrd="8" destOrd="0" presId="urn:microsoft.com/office/officeart/2005/8/layout/target3"/>
    <dgm:cxn modelId="{6F1CBAE0-AFDA-4A98-8D5E-40D0177206BA}" type="presParOf" srcId="{333A1088-737F-45CB-B68E-254E46348037}" destId="{322283A8-4A27-4CDA-BAE3-F381106A9174}" srcOrd="9" destOrd="0" presId="urn:microsoft.com/office/officeart/2005/8/layout/target3"/>
    <dgm:cxn modelId="{580EAB85-4047-42CC-BEA7-77873210032B}" type="presParOf" srcId="{333A1088-737F-45CB-B68E-254E46348037}" destId="{FFC9F71D-1B4F-4AD9-A4A6-86ADEFC8AF5C}" srcOrd="10" destOrd="0" presId="urn:microsoft.com/office/officeart/2005/8/layout/target3"/>
    <dgm:cxn modelId="{DD250798-1768-432D-93BD-F51C0C62C3F7}" type="presParOf" srcId="{333A1088-737F-45CB-B68E-254E46348037}" destId="{25B08C86-7E15-44DC-BE7F-FFB55DD49D12}" srcOrd="11" destOrd="0" presId="urn:microsoft.com/office/officeart/2005/8/layout/target3"/>
    <dgm:cxn modelId="{2C306BDC-1CEA-4E45-B598-4FE33B0BB5CB}" type="presParOf" srcId="{333A1088-737F-45CB-B68E-254E46348037}" destId="{76644BE8-9D7C-4C09-B250-3D10AF48CBB7}" srcOrd="12" destOrd="0" presId="urn:microsoft.com/office/officeart/2005/8/layout/target3"/>
    <dgm:cxn modelId="{4B02F431-32C9-4C7B-BE18-51853993FA60}" type="presParOf" srcId="{333A1088-737F-45CB-B68E-254E46348037}" destId="{EE85B701-7295-41C0-BA7A-34D3756A2AE6}" srcOrd="13" destOrd="0" presId="urn:microsoft.com/office/officeart/2005/8/layout/target3"/>
    <dgm:cxn modelId="{81D32105-3D1C-445D-9C68-A161E13A7428}" type="presParOf" srcId="{333A1088-737F-45CB-B68E-254E46348037}" destId="{8BEBB6EC-1DAA-4CAC-8A25-BC0FCBD5DBD5}" srcOrd="14" destOrd="0" presId="urn:microsoft.com/office/officeart/2005/8/layout/target3"/>
    <dgm:cxn modelId="{3D973B68-F66C-47C8-9CA0-88D395F43020}" type="presParOf" srcId="{333A1088-737F-45CB-B68E-254E46348037}" destId="{AED2198E-93D5-4001-81B4-73124B309672}" srcOrd="15" destOrd="0" presId="urn:microsoft.com/office/officeart/2005/8/layout/target3"/>
    <dgm:cxn modelId="{170F480A-D2C5-422B-A76C-A22C73A727B2}" type="presParOf" srcId="{333A1088-737F-45CB-B68E-254E46348037}" destId="{2BE915AB-18AA-4053-B92C-3BFC9ED204BB}" srcOrd="16" destOrd="0" presId="urn:microsoft.com/office/officeart/2005/8/layout/target3"/>
    <dgm:cxn modelId="{84457E8A-2600-4E66-A020-03D0A01CECD0}" type="presParOf" srcId="{333A1088-737F-45CB-B68E-254E46348037}" destId="{6BB5E863-4638-4E1D-BFDE-399D028AC4ED}" srcOrd="17" destOrd="0" presId="urn:microsoft.com/office/officeart/2005/8/layout/target3"/>
    <dgm:cxn modelId="{8ECDDDFE-10BE-41D7-8534-8342378ABDCE}" type="presParOf" srcId="{333A1088-737F-45CB-B68E-254E46348037}" destId="{5A5FFA88-C948-4069-8E93-59FA12366E83}" srcOrd="18" destOrd="0" presId="urn:microsoft.com/office/officeart/2005/8/layout/target3"/>
    <dgm:cxn modelId="{6882E083-07A4-494C-B785-09093FF2FC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9F69B67-C0C9-46C6-94F1-8F16AFF67854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FE8EF-6BCF-4A81-9776-EE4D8A763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lorid_sodn%C3%BD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Cl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usi%C4%8Dnan_sodn%C3%BD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ramor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ADran_m%C4%9B%C4%8Fnat%C3%BD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http://cs.wikipedia.org/wiki/Chlorid_sodn%C3%BD</a:t>
            </a: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2FC62C-D18E-4289-976B-EA90BC1CFD5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http://cs.wikipedia.org/wiki/KCl</a:t>
            </a: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8CE0A3-8103-4861-AE16-2429413A4DB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http://cs.wikipedia.org/wiki/Dusi%C4%8Dnan_sodn%C3%BD</a:t>
            </a: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F3EDC6-3A26-42BB-985B-5F1F3D795E2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http://cs.wikipedia.org/wiki/Mramor</a:t>
            </a: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36EA00-21B9-4A17-9729-311FA83DD38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http://cs.wikipedia.org/wiki/S%C3%ADran_m%C4%9B%C4%8Fnat%C3%BD</a:t>
            </a: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5DD062-D48C-4ED9-A1A7-2D29FBF3AC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E16AAD8-3E3C-465D-B15D-46F000A2D42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788EC6A-580E-4829-B495-3DE384B60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72EE5-0F11-4BA1-B068-43C039360C0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94F01-F177-42AA-8CD9-9D57EB19A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C91162-23BF-4EF3-B3D8-07B52153FE3B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0C47F1-76C2-4B6E-9F68-6ABCDA3A4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F4A1A6-29AD-4212-8BA6-FC41369118AB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C56FF7-D433-4249-9014-52AC326F8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B1E6EC-8A0E-4361-9DC3-1112885945BE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38AF78-0F35-41C7-90E9-ACB990CE2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FE1D4C-8DC3-4B56-A251-CCD35F0B72B8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0510C5-F86A-47B6-8D25-44017BB57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E9D7E-AA74-441E-9E2B-E5CDFBAAA4D0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2AFE8-C72C-48FC-83F7-05827DF0AA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304728-E769-49D0-A342-398B4DBB88AE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1FDC233-F961-480B-B1E0-419F5FF96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69BA6DE-A8B1-496F-B6C0-05A3AFA43C0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C6FFDE7-F0E4-41BB-A448-8905BCC6D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EA553-E101-4972-A591-943FA551C705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EA015-C61E-486D-B192-97D0DE1DF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70FC4-1A39-4597-9A36-1B98139636B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BF50A-8FB5-4754-AFD3-D716445ACB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83C9434-F23D-4237-9872-4E3F5667938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86795F9-4012-41AE-A5AD-5A67F9A90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52600"/>
            <a:ext cx="7772400" cy="18303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40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seznamuje žáky s významnými solemi.</a:t>
            </a:r>
          </a:p>
          <a:p>
            <a:r>
              <a:rPr lang="cs-CZ" smtClean="0"/>
              <a:t>Na konci prezentace jsou otázky, na které žáci odpoví, aby si zopakovali učivo.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Významné soli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Halogenidy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bílá krystalická látka, rozpustná </a:t>
            </a:r>
            <a:r>
              <a:rPr lang="cs-CZ" smtClean="0">
                <a:latin typeface="Arial" charset="0"/>
              </a:rPr>
              <a:t>      </a:t>
            </a:r>
            <a:r>
              <a:rPr lang="cs-CZ" smtClean="0"/>
              <a:t>ve vodě</a:t>
            </a:r>
          </a:p>
          <a:p>
            <a:r>
              <a:rPr lang="cs-CZ" smtClean="0"/>
              <a:t>Použití: potravinářství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NaCl</a:t>
            </a:r>
            <a:r>
              <a:rPr lang="cs-CZ" dirty="0" smtClean="0"/>
              <a:t> chlorid sodný</a:t>
            </a:r>
            <a:endParaRPr lang="cs-CZ" dirty="0"/>
          </a:p>
        </p:txBody>
      </p:sp>
      <p:pic>
        <p:nvPicPr>
          <p:cNvPr id="18435" name="Picture 2" descr="http://upload.wikimedia.org/wikipedia/commons/thumb/1/10/Halite_crystal.jpg/250px-Halite_crysta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286125"/>
            <a:ext cx="3214688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Vzhled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8" y="3643313"/>
            <a:ext cx="4606925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5"/>
          <p:cNvSpPr txBox="1">
            <a:spLocks noChangeArrowheads="1"/>
          </p:cNvSpPr>
          <p:nvPr/>
        </p:nvSpPr>
        <p:spPr bwMode="auto">
          <a:xfrm>
            <a:off x="2428875" y="6357938"/>
            <a:ext cx="1143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 1</a:t>
            </a:r>
          </a:p>
        </p:txBody>
      </p:sp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7643813" y="6286500"/>
            <a:ext cx="1143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bílá krystalická látka, rozpustná </a:t>
            </a:r>
            <a:r>
              <a:rPr lang="cs-CZ" smtClean="0">
                <a:latin typeface="Arial" charset="0"/>
              </a:rPr>
              <a:t>       </a:t>
            </a:r>
            <a:r>
              <a:rPr lang="cs-CZ" smtClean="0"/>
              <a:t>ve vodě</a:t>
            </a:r>
          </a:p>
          <a:p>
            <a:r>
              <a:rPr lang="cs-CZ" smtClean="0"/>
              <a:t>Použití: výroba KOH, draselné průmyslové hnojivo</a:t>
            </a:r>
          </a:p>
          <a:p>
            <a:r>
              <a:rPr lang="cs-CZ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KCl</a:t>
            </a:r>
            <a:r>
              <a:rPr lang="cs-CZ" dirty="0" smtClean="0"/>
              <a:t> chlorid draselný</a:t>
            </a:r>
            <a:endParaRPr lang="cs-CZ" dirty="0"/>
          </a:p>
        </p:txBody>
      </p:sp>
      <p:sp>
        <p:nvSpPr>
          <p:cNvPr id="20483" name="AutoShape 2" descr="Chlorid draselný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pic>
        <p:nvPicPr>
          <p:cNvPr id="20484" name="Picture 4" descr="Chlorid draselný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3786188"/>
            <a:ext cx="5329237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Krystalický chlorid draselný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25" y="4000500"/>
            <a:ext cx="339090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6"/>
          <p:cNvSpPr txBox="1">
            <a:spLocks noChangeArrowheads="1"/>
          </p:cNvSpPr>
          <p:nvPr/>
        </p:nvSpPr>
        <p:spPr bwMode="auto">
          <a:xfrm>
            <a:off x="3500438" y="5857875"/>
            <a:ext cx="1000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 3</a:t>
            </a:r>
          </a:p>
        </p:txBody>
      </p:sp>
      <p:sp>
        <p:nvSpPr>
          <p:cNvPr id="20487" name="TextovéPole 7"/>
          <p:cNvSpPr txBox="1">
            <a:spLocks noChangeArrowheads="1"/>
          </p:cNvSpPr>
          <p:nvPr/>
        </p:nvSpPr>
        <p:spPr bwMode="auto">
          <a:xfrm>
            <a:off x="6858000" y="6143625"/>
            <a:ext cx="1000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Dusičnany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Ledky</a:t>
            </a:r>
          </a:p>
          <a:p>
            <a:r>
              <a:rPr lang="cs-CZ" smtClean="0"/>
              <a:t>Vlastnosti: bílé krystalické látky, rozpustné</a:t>
            </a:r>
            <a:r>
              <a:rPr lang="cs-CZ" smtClean="0">
                <a:latin typeface="Arial" charset="0"/>
              </a:rPr>
              <a:t>        </a:t>
            </a:r>
            <a:r>
              <a:rPr lang="cs-CZ" smtClean="0"/>
              <a:t> ve vodě</a:t>
            </a:r>
          </a:p>
          <a:p>
            <a:r>
              <a:rPr lang="cs-CZ" smtClean="0"/>
              <a:t>Použití: hnojiva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KNO</a:t>
            </a:r>
            <a:r>
              <a:rPr lang="cs-CZ" baseline="-25000" dirty="0" smtClean="0"/>
              <a:t>3</a:t>
            </a:r>
            <a:r>
              <a:rPr lang="cs-CZ" dirty="0" smtClean="0"/>
              <a:t> dusičnan draselný</a:t>
            </a:r>
            <a:br>
              <a:rPr lang="cs-CZ" dirty="0" smtClean="0"/>
            </a:br>
            <a:r>
              <a:rPr lang="cs-CZ" dirty="0" smtClean="0"/>
              <a:t>NaNO</a:t>
            </a:r>
            <a:r>
              <a:rPr lang="cs-CZ" baseline="-25000" dirty="0" smtClean="0"/>
              <a:t>3</a:t>
            </a:r>
            <a:r>
              <a:rPr lang="cs-CZ" dirty="0" smtClean="0"/>
              <a:t> dusičnan sodný</a:t>
            </a:r>
            <a:endParaRPr lang="cs-CZ" baseline="-25000" dirty="0"/>
          </a:p>
        </p:txBody>
      </p:sp>
      <p:pic>
        <p:nvPicPr>
          <p:cNvPr id="23555" name="Picture 2" descr="Soubor:Dusičnan sodný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9000" y="3429000"/>
            <a:ext cx="4810125" cy="297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7500938" y="6572250"/>
            <a:ext cx="928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Uhličitany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bílá krystalická látka, rozpustná</a:t>
            </a:r>
            <a:r>
              <a:rPr lang="cs-CZ" smtClean="0">
                <a:latin typeface="Arial" charset="0"/>
              </a:rPr>
              <a:t>                     </a:t>
            </a:r>
            <a:r>
              <a:rPr lang="cs-CZ" smtClean="0"/>
              <a:t> ve vodě</a:t>
            </a:r>
          </a:p>
          <a:p>
            <a:r>
              <a:rPr lang="cs-CZ" smtClean="0"/>
              <a:t>Použití: výroba skla a mýdla, změkčování vody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uhličitan sodný- soda</a:t>
            </a:r>
            <a:endParaRPr lang="cs-CZ" dirty="0"/>
          </a:p>
        </p:txBody>
      </p:sp>
      <p:sp>
        <p:nvSpPr>
          <p:cNvPr id="26627" name="AutoShape 2" descr="Uhličitan sodný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bílá látka</a:t>
            </a:r>
          </a:p>
          <a:p>
            <a:r>
              <a:rPr lang="cs-CZ" smtClean="0"/>
              <a:t>Použití: kypřící prášky, neutralizace pálení žáhy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/>
              </a:rPr>
              <a:t>NaHCO</a:t>
            </a:r>
            <a:r>
              <a:rPr lang="cs-CZ" baseline="-25000" dirty="0" smtClean="0">
                <a:effectLst/>
              </a:rPr>
              <a:t>3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hydrogen</a:t>
            </a:r>
            <a:r>
              <a:rPr lang="cs-CZ" dirty="0" err="1" smtClean="0"/>
              <a:t>uhličitan</a:t>
            </a:r>
            <a:r>
              <a:rPr lang="cs-CZ" dirty="0" smtClean="0"/>
              <a:t> sodný- 			jedlá soda</a:t>
            </a:r>
            <a:endParaRPr lang="cs-CZ" dirty="0"/>
          </a:p>
        </p:txBody>
      </p:sp>
      <p:sp>
        <p:nvSpPr>
          <p:cNvPr id="27651" name="AutoShape 2" descr="data:image/jpeg;base64,/9j/4AAQSkZJRgABAQAAAQABAAD/2wCEAAkGBhQSERUUExQVFRQWFx4aGRcYGR0fHRsfHBocICIeHxwgHSYfIB8jHxocIS8gJSgpLC0sHCAyNTAqNScrLSoBCQoKDgwOGg8PGjYlHyQvLCwsKi0sLCwpLCwsLCwpKiosLCwsLCwsLCksLCwsLCwsLCwsLCwsLCwsLCwsLCwsLP/AABEIAPQAzwMBIgACEQEDEQH/xAAcAAACAgMBAQAAAAAAAAAAAAAFBgMEAAIHAQj/xABOEAACAQIEAwUDCgMFBAYLAAABAhEDIQAEEjEFQVEGEyJhcTKBkQcUI0JSkqGxwdFicvAzgqLh8RUWk7IkJWRzdLMXNDVDU1RjhKTC4v/EABsBAAIDAQEBAAAAAAAAAAAAAAECAAMEBQYH/8QANREAAgIBAwIEAwUIAwEAAAAAAQIAEQMEEiExQQUTIlEUYZEycYHB8AYVI5KhsdHxM1LhQ//aAAwDAQACEQMRAD8A7bPkcZPriuHB5D448L+Q+/iQbhLOr1x4X8m+GKuvy/x4wny/xYkm4SfV/N8MYW/n+GK0H7P+LGSfsn72JJYljvP5/hjU1T1f7uK5qN0b72NNRPJvvYkliXFqnq3vXGd//N93FUk9G+9jU+jfe/zwtVJdS53/APN93GfOPM/DFIk9G+9jXW32W+9g3JcuvXPV/cuNO/PWp/wz+2K4cnZWPo4H6490t9mp/wAQfvhSDICJP3/nU/4f+WM749X+5iHS32av/EH749v9l/8AiD98SjDJxWP/ANT7uN+//m+7iqJ+y/3xjWT0P3sSjDx7y53/APN93Gd//N93FMk9D97GLP2W+9gUYJc7/wDm+7jw1/5vu4raf4W+/wD5480/wt9//PEklo1/5vu407/zf7uIQp+y/wB8fvj0g/Zf74/fEkkvfHq/3ced8er/AHMQQ3R/vj98bmej/fH74kkSKSrUpstBlKspGpZgMRceUTGLnZ/Pd/l0eaesDS46MBBt63x5S7dLEdzH9A9MAc72ihiaIWkCZMDcyOojnjoht/WZAvzhR6WmoU1U7lTBJtJ9f6nA3NcQr5au1RV72jWUFkUmUiwI5CQYI8sWcn2wRKROgMxgszAcvRcar2zpEMUpINzAVYJjqVscNv7VFK/OZQrCoGqOuifZDSG2iYm0g9Ou0DFdmdW1e1LCVB8RMzAJaI8JPod8TjttTdroiqo8Qldtt4wJbtkoUwoCnxKAADINiCCCLmJgk3wysO8Rge0s5jMvDL7LEe1r2t7GmbNyDXk/HEdDtipyyJTIauQFC6juBEn4Tiar2mRKRJpgt6DzvMTOBVPtHQpnvUoUtbAtKiGve7Xg+gA3w9Y2iEMOkJNTde7PeioV2VarAkTB13jVuegxRXtdVy1QhprU6gDKVJbQ0eJOpi3wwTHG6K0m+iUMQTsPannbcYHUu1oYqhRSFG6iDE2B/EemJaGCmEs0eJ1mGonRqM3qHwnkCOXLBDszxxatIfSrIgNrc6pAAP4jA3NdpEpwy01mOmxH8MQedvM4Vs82XqVCQxoqxuABJ9Da539ScMFxuKkG9THjPceLOEp1KLECT4yAPI+Zvbyxomeq3k5cGAINfVfY3Hx6WjngHwvjGWy6HQnhDAGQGdjN2k89o/1wR4f21yy1QKiomqdJKJEzsTyMRE+eEKoBwI6lr5h3hGYZi0PlZVhK96xiwMX5SD7jilxXiNZKsLUpgQWABkfj0/XC9nO2j0841XJ06VRCv0gKINUSZkdJMYt0+3Rrt3lTLU0BAABuRfcgRHO3QnCog3RmZq4hGnxPMCTqUmxnV4R7o5j8senjlcgAVIYEySAVvOm8X2vHXBP/AHnGg/RUxNvZ6Hp6jAP/AHrXVHdJdvsT6mZtYCfdgrtb2iNuHPMJ5TiWYZhDqxPIhbnmLDFjsv2gq1e9p1DT72jVZTMXEypsPOPxxWz/AB1BShaYVhBDrYgjaDGFHMdqWymYGYSmGRx9Jzk+ZjmOZ54hVcgqpAzqepnTc9nagUkGkI5jATJcZzNRtOuipIMSOQBJO3UEe4HngNU+VCnmR3dOl4mFzA8I5k+mL1WvT7tJpBgxACQB0gnzMRPl54i4UC8gXA+Vy3HSDn4txWQKdXKPPPSv42seUDBPJcYzoEVXyxY2hUIgz1i/5YKcC4tSYGFEqSG8IBDDcFfLFbjfFKetZRZYzFgSOd/y8zgKqFq2/wBJCz7buSZfjWYLBStEEzusCR032xJxPj1SgFJ7gqVHLY85v1/PA1eO06VWiXQBNRE6tQGtYAnYeKx6kYYOK91UA1UkIPpB/fr8MBkQMPTCHajzF+pwuDpJAOmbAiDBt+H44oUOAipqaPCGIW3JGP5xgtlalSqTUamaIAOhWgu0EEkjYRYR5nAZsvm0rOuXZFo1WLy99BMSAOftT64baDCWPeaVOHAMwE2aRHWGsT0gc/LrinlWo/Ng4YSyxp+sTp2jeZBwzUMiKNIMdVQsZa41vJBbc+XsjlzxvwrsxRSp3goqlQ+IMeUiTAncThSoEIYniJdfgSgy9MBhEatJ3MgBQZte5GLGa7GuaLkEhjsfeTa9hzwz8ay7hXChFYeJKuqZhiyghhbkCOcmMUsr2qqVk7oZV0fZmIhF63N9uQ64YYyQCIpyAEgxWyvCsxVAFeIA9lN2MESx2/1xNmezTrSdUohVqrZyYIa9o58r4deH5vL0qyrVbTqWFLQFOkmTPKZHwxY4znqbuEpFSFEswPhE7Cf4jI+GH280BKzksXEPhXDs5maYQ0e7QWau/hEDoTabb4vUaGUypbXU717CKKyFABtqMC5M2xN27zdRqyhi4ptSpulM2Alb+HrIOFmMcPUa1g5RBVTJl1rIdoHMLZntFSay5UEdXcz+AGMymZybkCrSej/Gjlh71N49DgTg/wBlezAzVVVqs1JGBKGP7QjcKTY2vacZ8eoy3wZSmozZXAHWFcv2Jou4ajoqqxUa0cWUHmhvMWJGL3Hfk7RtCpR1KN9o369YnEdL5O6R+dTXZBRfSrGIA0K0t1uYwj1tSmDqHSZEjqAeWNja505ZZoyZ3xrbr9DG1uyJpaWNShlgoIMlYKnqsk6t7jrjSk+ULHKUPpWrKyNWawB0tpCA+cCemFA4scMzPd1qb/ZdW+BGKjr3yEAChMx1pPCxp4DxmgaAWuQtVBDTzgxI/rliJ+Ciurd1K1GuhAJ81nlBiD1Bxc4hwXLd65ekDVBIXwsQfEbknw3iPfhn4PRVKZqM6m58eqRA6NtFh8MegJQLYHWblZm6mJFEZhx3dWmiqpg1J3g8he89cX34CrDTpGki4K8jBtyB59IwVyeXFcOVMKPECN7yBM2i0x5ziEOzBXq6KjtbwSkgSJiWi4mP4Y2ODwOBAQbuD6PZmmtNigUAkAkDTMi5KxNyfLYYjymTepavoQAaRpk/359w9MF2yDLUGlQKzAQzSVPMSOdwZPLlifKoazsW0i4LaTIBsLEgE+EfGcQ1VyWTFap2LrCsamWr9y7JqIafFE3FzO15Prvi3w7ItS+kLd5Vb2nq7npCgwpU7ee+CfEsnTFRUYJoNSzHq1gZtvb4jFribKuYpISqi0zaSCbet9V+hwV56yMTUo8T7M06uVZWnVIiPzBi14t5eeAHDuF5mO7fNnux7IA8UcrkWt+2HLtJnhC0kM1DcAXgdTy6YF57Pd/S+jpVKbooDLUQhdQMEdWgzcW23wMd9SOv9IW54EL10SlR72SxhSCGN+hPWZJP+WIeHofa8TX0gPbSPKwkAk3v9W5wm5TtNLPlyCSKp0ExpCsxcmSQAFEiPTDXxTP0iqqtdAWIQwykQWALTyHPFFibvh8v/Qz0UNA1hqlYgjRTYADRzUHm0GxMTEYLZNyVLEFSxLBSCGAJtO++K9XO0e6P0qzAY+JbEXFp3x7keKU2KmV1FILahbbz898KzCuIVwZO6zXi4FgBf6xHQ9cD1zJWCu4O5FrTNuc32i8b4I5XM0qlSppqAkPDTAgx63WIg+fUHG3EVpijAKkybg/hHrf3YsXIoG2UPgyHmov5zhVPMDQ6F4tJ3BM3BmbjmBGPaXCkys01pabiR7tydyen54vdnc4jValMxZVZepBJBB6wQPccScaM1VC31WEn3bjoSp92LA9vtlJxOFBqK/bFg9OhUBJKmpRYkndHkTJJkh5vhYnDnx7JTkqryZXMK5B3GoaTJi5Jgk+mAnBuzhrU2qvVp0KQbQHebt0A8sea1eI+cZzdTjLZOBA+OsnvWyKLVy1NaS01IcVwpSAIYSnhI9cIX+6Nf5ycuNBYLq1zCaPtz0wT4zlc02UCLmaWYoUfaFI+IAWBbmwGK8QOO7Es0+7EGNfL8ZP2c4lUzNZkqKK3j193rVBUYALqaR4gAoOkWvOPflMr1Gaj3lDuiA0NqVtQta3Te/XEGe7NinUyQy1WmKtVR4gWu0E94OYUxFsUuI5jM596pquk5WmxO4EKYMeZIwzk7Np5P6MLFhhOM9Sf/YuY8ODK9lMwVpHQJrexTka4idRHJY5nG+e7HZikjORTdV9vu3DFPUDGcY2A6TF5GQdo3PmNaUHFjVpr8TAM9Lj2uuANPs+pqQKhKl70FqNoBkiCTyJvp6HFjgbo+WpFr6VemJnSCH1XjyeOptG04N1O6r8P9qARpJmCGU6YHMEMBtyAx6fBkPlKROrjPpBMq8TydSm4ArGmpQd4ggBgCdpMr5kcsSZGvQp5imoIKvIDLGktE7jfb4ziGhRKjxVzWeBLEhjeCFFotblub7HFbiXCfnFMJcMDIaI0nqAIA39NsaAL4MJPMP8AaRKZ0qQCTssmYETG+0D8cadkc7TdGVT9IrEOpgENJm3SZvgDwzIGjNSo75hvCsudEDVEKDfzsTM4pcV7NKy99SqNRqtUAbSbAKL2F5gjng7QV2RySG3Q72py6Vm7oidSy0dPXlcAj3+WBdbgVFqXdTUFw2u7NMcpGqZmeUbYsZDgjUKYZtTkkaqrsCZiI09Ofop6zg/wUqQzBgWViDaYPMEeW9umIzBV47QAMz8xZ4ZwsUgStSp3pN6kgsI5bFY8oPPBv5jUWmX1ncTtcnrvHWeowP4hnko1dTjwBlFuRbY/ygwCP4hhtrZVWSBuY9+2FyOVo+8iIWJnH17MZ1zKPkyCxVVuSL7bW2Jv0xtmewvEQCrHKiVNxqnf03w9cRJyyzQVWamyuy2GoQytc/Wvq+GJaOfq5gh6iCgpBVFmX1H63QBZkAX8RnbFXlqOdonTHiGoPRz9TOcU+wvE9OnRlxEeMsQT6H88SP2Q4iFLdzlbchUefcNeOnV2aAKhBZpLaF8J2ECTIO2Pa+aqd3qVFn6of60ESNQ236bkYXYv/WN+8dR2c/Uzi3Eclncs4arSQB7BdTQLbm9vfjcZquVDCjRIP2arT02146jmcgc2pFRF8Z8YmQDy0sfeCY52jnRynZChlqpKpqZTuZPvXkOmNAw4q5HMr/emrrhzOeZijnKBRqlCFNv7Sxv11TNvwxLlfndUlkyxZVtaqLHrJPpYY6dXyIqg03p67z4tl90X3J5Yr6UposqFpq6iFEaQzAEnkd493OMDycftD+99WB9v9fjcqdnspWfh+YStTKMaTwpM+wwYGZ6TgbmK6/7KpKCNXzhyRN9t4x1DJ5JYj7QKn3yMcSzVDu3ZTurFfgYxxNcRuse1Tja3cpDHqQf73Og5vOU3d6HeKprZOkiPIgMurwk8pnA/s5wGtla2qsFVXpVVjWDq8M8rR64Xcp2bruNXd6E+1UIRfdNz7gcWU7NKxhs1SDWhQtRt+nhFptIxUiZW9W2UhmY7ivTpD6Ed9wzMSO5WnTplpHhcBvCRMjEdHhVTLJxCpXXStSmyUySPGWeRF72wE4r2Sr0UmRUpxJ7uZUdWT2htvBwFasxEFiQNgTMe7lil2KGmWjA+ar3L/uqnR6+YHz2ogYI9TJLTpOTYNpBjyn9MCOyXAczQzaGrSdEbXTbVs30bHrceHfCfqM7n8cTHiFRol3JBsNR9LXwvmAkEg8RDn3ndXcw/2cqv3FdaTBXp1FZdWwkMPfMKPUjCQO0umoahaoCWJJKEDUYkxMAzPww/dl+CVVZjVUoKwCqhHjMMH1adwoCNc9cN3HcsqURNxMnyMHy647WjXdiUNd/SdjQap8GMkgfiAf7icfp/KAwAXXABn+y93wwSy/ylFSD84UEdaJi3uw18X4TVq5VmmSgBRgoHMESBYzAv+WKvA/lFod3ozVMJUWxOkEdL2kHGptOCPSTf3zePFOfUi/ygxYz3yiCodRq0SRtFMr/+uK1Ltyqln7ymXYQZDknznTE23w5ZnjdHNnRQpqUF3qFAFA2ImOf6YsjJZZkKKlJ6hJDrpAsBueS6gFYee2GGHaACT9YD4kL/AOJf5REz/wBJLimKJr03XqVaQOhJUW5YrUe3DJUZ1rqC8agNjAiY07xAnyw5Zfs9lFVT3dNFZ48YUnYRO8AtYYaafZHKlI+b0pI/+Gn5xI88IcYTuYRr1f8A+Sfyzk1Xtf3qNTNRD3khvEZO5na0bCOg6YP5P5S6mWyyU1VqhQaRUFMsSJ5GYIG04Ym4BkaGpzREzGtUUix2Am0xJPnhc4lxJqzRIA6KABYWA8rfgcMMQbuZX8ao+zjUfcKjrw3hIVlpmprYrrYt7TGYJjkBEeWJ6wIquEEwsR5lWjyFvfgXx/hfeMrJUqI9MR3i2MGAwgWN8W8nw/SmjS9ViZd6jCZgXNvq2AFufTB5PqYzngc8TMqWbMFTqjQCAxBKlyxiR5AfHF3jFH6MrMi5jlPritlalNcy51guWYm+2mFUfdE+/FPj/aNCwoUxqqHe0hBFyfdy54bqwrpBYpueZTHHvmlVXqE9w0o7EizXZX0+0ZlgWxZXjSVKveqHemx0qQIkxuZIhfMmNsRrTCqGIi0FyAogESJ3IkxB8+uLmbpKpWmGkgEkDkCeg5cwD5xtiwgExCeBCPAsvNJqjSGYk73iIH+Hly1YVOMPqoVdIYtBZdyCASZ6biw88VRlc0jtSXMlKDsSF0tr8V9IkeG07nYdbYP5bIVNMU6f0e4Ggny9qel4jnhfskm4ftAACVOGfKJSNEamioIGmJJMjYYnC0RWerToxUqPrDVIIEk26JuvIne+KFPglJaoZaShyZNrjrvtEb/xYv16g9m0GZlS3hkyVFrgx1tPTCtixlrqA2eG5gg9mKDO1R6tRqmofRPUJJB6nmsAmRa2CFTiaZfTUqUyyBobT9QdY+sB/nyxv4RcgLAiViRIiN9jYR5k4I8FzlBlqgsFemzag8CJEgidwAd/XFhahCoswdnMwuYqjMU3dFUaVdTpJtJBG8EHYYnzHD1amatSnSeLy1MAkGY9kgkjriEhSpYMNJ1BDI2PMC0CfzxBS7b069AUShSvIVqR2F7kH7Nj8Rit0D0NvEJXg7hMbhVIi2XoqTtIYi3q5HKeePcjTeiNQKDVY6aapzj6g1SOpO0WxNw/USqF1sdIt4gs6oJNjvpEXInpghx7JLSRAqjVJ9T6+VvxGIMWNSFC9ZWFG0sB0gHjedrLSQ00YPl6hqatUl49qALwBzONs92zXO0StNWUKNVRiLLHIdTqj4HF4VWOnQBTNlIs1tjBIieex2x5mMtoHdsukAQQWJ8MG0RbkJBkbYfgEe8cn0mH6lWiMqDqHd6RDHmIEeXTCa/ZylWbx0lJi3h02Jm/Mnnf0xDlOzYRhL1GUGyNGlDfcA3g6fzw1cCpKztcG+03AgETvvJxB/DB7wXvI7Sl/s00FUEKFIkaVCkT02E+e+NWDs3d6EKtBJjxeEA6dVxaekjbBfj9FTSNjA6mR8MDuCuBXph2Ohu8gkQBcGbxZhI9RgBrTdIV9dSrxXgQYPSOhWqJOqL6oBC22vpPuONMn2wZct3RUl1XS9U2UxYxNyScFe0PHaCteppWCFK/XcchHLxRPlhFzDVc19IQRT3gTYX2G3P8MBSGALDmGq4EsJmKmbqEKIUGAvKw3tY77+WC2a4CEYSoUn6rT09cb9g82qVq+WaNSnWh5lWA/Imffgr2nglIEm9uu3vt++ACxycwvQx8GRJxKlnKh7rUaIBD1LgSdwp3JHUdDgrwynpGk6wRvqJLE+sm3TFZitMaSirTsFCm17XH1QLXE7g4xs+FZXZwlMgCSBAJB57gwIg2E4TkjpLQK7wV2l7J1nqmtl6gRmsysYBPWRPQY1yPZ9suigVJqvU8bgAybiIP1QCR75weFZmCi89ItFhyvz9cAeK8WTL11qNTEd6FqOdirKVDg8oJv5b4fe1VFKrLuf4ctNJ06g8grPLa8zHL1nEGX4WtHKa6JCuwDITMA2jncbCOh88E+0GdQqio6kuRGkgnmTHW04XOH8NqJCPU10kJ7pCQDe41GIMXAHn5YZbIs8StiAaEOdnVOYzM1oJXcAeGYkAeQEeeOc9s/la4hTz1elTqdylKoyKgVZhTAJJB33w9dmOPBM8MqREsHSRB8SCR5wRM4Q/lG7d1U4lmKRo5SotJ9KmpQR2AAH1jc74rK7stVxXE26b/AI/nHXhHHqmd4bRzdVKXfir3ct4VcTEn3ke/1xvWIUNT7t9VN71gPDAgAhpmfFBGwM+WNeG9vKS8EpZvOU6bMXdKdFFCqxDMqgLsAAJJjCHX+XbPT9EmXp0x7KCnIA+OEx7ze0d4zYVadIztA0qiJUqhabFdRMe0ZElj1JA5XjA7iHDaDVmquprBLCoGWBH2gTdZsI88edjO2GW423dZqii5hRMbrUUbwDsRMx+2BXaz5YRk8w2WyNCj3dI6XZgfEw3AAIgAyJMzfDhmJ21zKvI9owduu2o4XQyjJl6VU1kuWEewFjYfxYXuGfLF3lLM1TkcuDRRWsdy1VEgnT0afdha+UztvT4ll8m6rodO8WpT+yYSI/hPL34AcDX/AKBxA/w0B8awP6YZMPothz9/zmkqBU6V2a+V1c5m6GWbI0VD1QA2qdJv4gCu4GG3O9lSuYerVzI0MxYd9U9kEkwoMAAW+GOI/JUs8Xyn/efkrYdvlC+UjJNnSrZFM33E0zUqOwFjJCqLWM3M4TIjJkAT25/RisitwRHDiPEuGKFWpnsuumR4WBJmxBgnGZM5KtlqlXLVnrd2VUuwa2qP4QSoF7YVMz8qvDssKLZXh1Eh01GAiMjBipU+AztMzhp7OfKGOJZTNFaHdd0FEatU6vRREYqPmAi/yiNiQKeJXVm0Cbg7CbTA5kTzXwk+YwA4hxCplswMzShkI0ug3gCQ1hGxgHlguaCzq5HlHiIk+6YI+GCeQyZq7/2Z5WJb2T4VtpINybzjYSB1nLXmDKHaBs8AEQpTEa6jWHOwncmD6Y247mqAphWGoU5YoSykkAXJFiLDexvgrn+J0aQ0kkQPAqARs0SCCJjCPV4fUrVDUZiqkkEFRDAwYjltOAG3cAdJcRXJMt5bINmKZqvpVI5WACmYHSAMWuE98iChU0imhPjWWdxuoIE6BcSTyGK/DOE1aapTeqfm/tU6URq/hLWmDuAcNfAwhovpgMrMrAcoJt8IwCNo5MJO7pFHj3DGLU6+VqI1SLspA5nfzBIG35Ym4bSqgtUzNTW23kvkPP8AzwQ4bVohiKppoGDMpsqtBglr3aHHqAOmInqNDFQNQuJWZvH5Sfhi9STx7TO9UKh7JZPvmYkc2USBy8J8rkH4DG3ElKMsaQIiIsTchiOsx+GF5e0vzHNVhVDdzUOtWjZjZreZWf8AXF7J8T+eVe8W1JfArMAFZmPKd4ifWMZiDuvtNXHQCe5ziT5cU8wFOhSdaC7aHAEzzKkKfjiHPlM+rHQwpOPDqUgn+KJB3/5cXHqjvO7RjIb2ST7Om7BiDIDWAnlGPcznTl9NU0i9MyraQWYRs0TJnmOWIKBsQNBXDOzC5YPpGpoIZmMlQTsu48vSMFqHFMu9AjvFDAw6sQGDA8xvfeRvbFbX3ja9DISZAYbA2kxaTGx64tf7t02LVdCd4FkEqJkeZ6fGBgt7sYF6yrw7g3eZ7K1hvSa/OQwNuvncnnyxx35SXniud/79h8LfpjufZ1qrZhYhaQILAiWmCI1Axc+/fljhPyh/+1M7/wCIqf8AMcNi5y8+026b7En7T5g/MuHU9lFGrUjzeu4P4KBiTs12Sp5jh+fzLswfLKhQCIkm+oRfaMVe1B/6Pw//AMKfxr1cCstn6y03RHdab2dVJ0t5NyOL9l4+OOZbdQl2EzbUuJZVkMHvVHuax/A4CV2LMxNySTPqZwX7G0j8/wAtY/2ynboZwHJvhyFLkiS4c7U9jqmQXLs7qwzFIVF0zYWsZ53GJeDH/q7iH/2//mn9sNPy1GP9nL0ya/p+2FXhSRwzPHrUy6/4qh/TFandhDH3/OHrJfkzJHE6BG694w91Jz+mFmSxvcn8zhm+ToxnwelHMH4Zerhdy6S6DqV/TFpA3sflBCPansnX4fUSnX06mpioNLSIM+QvIOOj/IzT1ZHPgCSXpAD3HA75eKZbiNJVBJ+bIABv7T4PfJPlDQ4fmjrh3qqoImFZVneDMc7Yxubwh+/H94MvQxnXJ93Pei/2Rvc+0fLkcaZnjopoqrDVGALQZAJMW6eyMLnabtFbTTYu51ajzgkAj3kG3ngd2CzyMZqsNQAAnoPL34JUsJyxSHmNnDODl5epN7+uPOPBVUBbMZ0z1v8A17xiLjnbqhlxpU6jyVeuBGSq1a7d9XXSCPo6RMWN5PSR18sHClGzGzMGHphNeI1GCalopoECGLzI0zEADfzN+YwOzPD5qk06xWk8a1QwCdNwTNosCcXFqyZCFASCo3jkNuf6gYI8NyJ7wFgPP0N/gRGLSAtmZ9xagJrw/ga1IFQooVZXUJuNvO23uxROahipt6Wj+rDDZXACmAJ+OFTPEd7Em4kx5emBgfexJjZV2KBDmby1Mj6RQ0CSHuBvIG50ja2NM7oKaNIIaRogaYU3MRp+zfE3C+91E1gimICKZ09ZMC5t8Bijn+Lrlnpd4iCnUOgMNkgkjYRDAxH8I54z17TTz2k+Vylix8IVfCoBg7COgHpzxBl89UIFOrSYlGgVlKlSvVpuGg9L4IcU4/SSlOsMT7IBkknYADFAEoINMsCkawwhSo8UgmY6EAztyxBdWRUn3SjxXiFWlS72UmmQGppPiRSA0g3uSTBjbnvhp4bxFMxRV0YMjC1vw9eWB2R4QHT6RSQwOqOcraeu/wCAwkUOE53J1XXLVF7tiYDnzvNoEAzgbVfjvCDt5j1w2kBn6exInrYaWvvHxxwTt688Tzh/7RU/5zju3Y7I1BXVqjGpUuXcWUAggCOkwccE7XvPEc2f+01P/MOHWvONe01acEJzLHaoRSyA/wCxj8a1bD18mfGnyfBuIZmkFNSnUQgMJFwguAQfrHngZ2x7JVH4Rw7OUwWFOhoqAC4GolW9LkE+mEOjxWslJ6KuwpVCC6DZiu0jyjDE+bj2j3l1Tp3A/lmzmZrpQenQ01CVJCsCBpO0uccmx0b5HOxr5nMmuVIo0lYauTOyFQB1iST0thBz+SajVelUGl6bFGHQqYP5Th8RxqzBZCJ0P5b/AO0yI6ZRfz/ywscNP/VOc86+X/Kr+2BvGVzBWjUzBdg9P6MuSToUlbT9WQQPTBHIrHCc0euay4/wVsFeMQX5/nBM7An/AKWx6ZbMn/8AGqYE8JyrVK9NVEkstveL4aPkp4K1fOOADHzeusxsXpMojqfFtgRVfugANVJVI29t2U/mCPQeZti0MN7X7f5hAjz8s2eB4iypCstFFqVD9WdTQPOGFhc4h4DxyOGU6FJXBetUbUNzYC/TcjHOeMcQq1ajd8zFpuGN585uT5nHauC8MSjwzIOtLvCULuJuQTJA5bGfcMY7sKnb/ZiZvs3KmX4CKSq5CkvqIAi0Hn5naOpwuZ7s24qE0gIYmxtpM7z0J/PDx85VWaqaAAqSdKhdQkWadjBAkA23viPL5TvG0qPFEnV5CeXLmPLGjGwrmcdixPEXuB9kEQ6qr661tK79bi42jrhnzOVcMO/ZBrC3iBvAAidPJfM4ky1UK+XLwtN2ZaZ5kkGA3KTFo6Ab4ztdSFYtTWABTLHlF/6PuGEDbn4lnIWzLPFsh3aIw3XeD7V+kb7DCZX7RVMnmDMtSeCpnb3nBalxPNVECV9ApqBLqZZ/OPx9+J85RoVICMKiwbxzBvuP3gjywygjgxGq7EFVu22YzhNPLUo6sdh5/wCXPF/L5J6RK1HmpuWI5mNvLlGL2T4QtSmdLd14WKlYsQDF4+B6jGmXzdVn7ypSSvUCwwHhUCwBElrki4Iwu6jQhKllhT/aSA2DExAHT9QT+hxpxTKLmKRWouofZuDPqBIPL1OLOSyRAlQTF5j+v6Jx7xfMS06CAfbBHMfWH5x6YqJF0JcpJFmB+F9kMtQdKkFnI1BmJIvsQP364t083UckOFhdShhu4bnEQIEeuK1LTRCh6j6TU0rN1QkMyqtvZmYM28Iw1UqdOlSerVI7sL47SD5Dn5D1GFyPsFmX48bZG2CCOxHFKleiaVRWNSixRjBIbTMNO23I4kzPZ3MMzNpUAkgDUJA69Lx+PlhP4728rViVonuaIsESxjqSOfphfGfqzPePPXUf3xyW8S2MSqz2WH9k8uRA2Rgvy7ida4LTzUVVroqN3BCmnZZveZ9o2NtsfNXCuDV81WWlRRqlRjFr3PNjy8ycdn7E9qM22Yp0e87xHaCHvA5kHfacOWW7RLQp161SklGiKmmiUADVQBvAH2pxdg1fDNU5mr8NyaPMMB5J6VIsij5WlRytH6TuKKqyxIckrN/KevPY4pHsXlX+kqcJph52UiNj9UECJ8ueFfi3yi5ioSKRFBOQXf1Jjf0+OAv+8mZmfnFWf5z++Mp1qg0B+M62L9mdU67mcL8us6DxU1R830g0FQ6koUvCsi0MAPEOem2K2YyvD85m6XzrJBsw4aKlwrmnYgw3ijz6YBcI+UfMUzFb6ZOhgMPMN1w3cJ4ZSr1stmsuzGkjMSpN0LUyIjz8Mz+pxqxalMi10M4+u8J1Whbc/KnuOksdpuy+SzIFTMZU1DSTSgGoQovAAIEYE5Xshw1su9MZOqtMsrmnqeWdQy28W41Hyvga/bLOU3YtV+swRNKyQCYm1hgVxL5Q80LGudR5KAAo/MnFHxgUVz9Z0E8B1D/ZYf1/xG+jkspw+Hy+VKVQrKmpm85JEnfRvuZwmZzNU81mu/GTpd4LuwkWAkuC3hAB3O+KKds80XDNULgcngzhw4TWTPLqy5GWzKgh0iVdTAJUHYiARHPFuHVY8jUw+pmbX+D6vS4vMHI71JuG58HTTTKZYuxkHQCrCTJ18zb34vZjhubrsgeitOnTkBUgAiRFpP2dhGK3Z7TTWpmSPBRpyDES0RA6CB+OECtx2uzFu+qAkz7bc/fizUaldO9KJR4V4Ll8TxsS9AH2nU6nZ9xSIFIlpmZG3SCY3vOE3N0QrFaiFgjSVQwbWIHU6ZttgBQ7RZhWDCtUJBBjWbxeN+eHPtFS1VErU47uugflvF78rgE4u0GrGZmVhUzeN+Cv4cqvuu/lBPEOHCsjGcwKavqUWPdamF1XrMkybTA2xumSqUwNbO5cS2oCWUbc/CLTB8sXeHcZoChWpVGC1Q23OpqAKlPtcveMVspCAmqXKKNWktLBQT4VJ5CTA9Mb0PJ9hOBkFj5mXchwpqrABtJJtMx122Hp1BxGtSoA4UrbwvqJ1Q5AlTcluXIQesYPZKkr05UgiAQeRBi/l19ffhc4tkitbUTyMiSPO8C8b4CvvJBkZRjAIhzs8B82SCGOkTYGDAMb29r8cLmeYd+V70os6TpaAbSJIvPhkf3sBclxLOZVmpU6RqU2JZDtbkR5csFHohqc1u7ctBZQdieU/wAMR1n1wVWiSe8jtaiu0e8tW8IWRO8D8fh+oxSzzgTLf1z+GE/h3bynTpeOxj4/1+2I8pxbMZ8+ACjlwf7RtyOg90Yq8go1sZYuXctAQtnMkMzQNOGAZSQR9UhjHmTO3vxrx966cIppVbUxrlWIO4AYrf3DBSnWCppSCEUiBuYFo8/1GLOTGW4jlGy9OqpNqgv4lM7sPWQffjLqwWQ1Or4VmTFqsb5OgIucnw49nqHC3pBcwzpWO7EkD3ESI9cCeL9kszlyddJio+uoLKfeNvfgRGPNC0PqE+r5Ex67GPLyV3tT/edV7M9lEyzvWo1FrqwC04iwJ8UkW2/LCb2/4uauaamP7Oj4FXlbc/10xU7LdoXymYQgnuywDrNiCbmOo64ocan5xWnfvXn7xxobIDjocTmaXQ5MWubJnbd6fSa+dfX/ADKtGiXYKoJYmABucNJ+TXN6Z+jLfY1eL8onFf5PY+fJMTpbTP2tJjF3g2Y4nVrimyd2weGdt/akx1Nt9rYv0ejXKrMT0mXx3xvPos64sQ7XcUny7BihUhgYiLz0w79gM4ctW0Ek94DqH1VgSCfO0Y07Z1aa5usywpsGfzi4XzNpwqZXiLvUilIWmrv5+FTdvecZRSPxOi7nW6WmFAgfX/ci4rxUydEkuSS/MyTt0HLBDsp2L+dpUqNVFLQVHiEg6trz1tgDQowL46F2Cy5qZLNKF1E1KcAWO+84mADJlo9IfFMj6LRHJiPqFCKPGuB1MrVNKoBMSCNiORHljzgvETl69OqtirAn05j3jDN8o9UBstSJBqU6MN5Tpge6MJeBkUJkIXtNeiytrNEHyjlhyJ0/5Rc0tHK92h/9Yq6yOigDl5kD345rl6Jdgo3YgD1JA/XBntjxE1a4UmRSprT94UFvxP4YzsVlA+eog+yrajP8Nx+MYd/4mSZPDcPwOgLfe3+IFq0irFTuCQfccP3ZqqMxw8ozANl2N2MeBwefqY6YWO2GUFPOVwNi+oejX99yfhi98nueCZo02jRXQ0yDtO6/jPxw2nc48tyrxfANd4duHWgw/OHOC8EOYdcxVRAUEDQdwGnfle8cpjENJTVZlRQ+iSGYAp3dxplbkyJEjmMVK/BqhrOgruqsdT0gSqnTYkmZKmDZeYNxi3R4c9TZmorp1GmklSPq3iYkRyt649OP6T5ISLmfJzxTVRegTLUWKgHmoNj+JwZ4vQBBY/1/rv78c6zWf+Z5rvqRmnUA1QCL/WEHoY/HpgpV7XNm4o0VOptzfwg7mcWeUN24StstrtqXsqzaTqDvTY6VNrEglRNvANyOp3tg9wXhndAPab+YE8t8BKXET3b5ZqDBkY/Sj2AuswS3UTEfpgXw7tLVyZNJ0atTLHuioJ8Nz6RgNbAgSKACLhL/AHOypqFnEwZ0yY+H6YONl40IsCmWCwIECPZgXvvfaI5ic7wgBgNKkkXN7km3ny32nAfjOReuAaL93UpsSvhIExcEfC+ErceTLGY7aEY87QFNGAMKQJ93T03wI406ZTIu1NVWrm2jwgKdIEnbzn44GUcjm2K/OqwYA+GklpuPbMbXG2GPjHCqOepoazNQqUlgFbp8I9MZdYHGOk5JnT8LfCupV83Cjn3i1wX5TMxQUI4FZQIGokMP7w39+AvaLjZzdbvSipaIX9epwYqfJrXN6NSjWXkVaD8Djyj8m+a/94aVJeZZwYHoMefKZj6SJ9HxajwrEx1GNwCf106QDwfh5r1qdJbl2A9BNz7hg78ovAzRzJqqPo63iB/i+sP19+MzPHqfDQUyVN8xmDZq7IdCjmEtc2/DBns1mK+Zo1BxBQaLnwr9ZT1BF5ki3K55Rjcmgc4iT1nD1P7Sp8arIPQOPv5B/IRG4dl6hcFDpK31TGmOc4b8529rrTALgCI7zSA7enIesYucR7K00pzRq0ygEim/hYm58R5+kcsLNLsRmMyTUqVaFOmCBqLyB5W/LGUI+PgXZnVfX6HWVkyEUPfrF7PZ5qxuee07ec9fPDz2Z7LGhw7NZh1h6lJgsi4WP1OKvd8P4aUaqWzTk20r9Gp85Nz5YZsp2ty/EaWYo06qqxpx4/CBMjrcDyxfj0eQKXYfdOVrvHcGRlwYD6bFn5AzlZXF7hvHq+XVlpVCgbeP9MMR+T0//N5X7x/bGrfJy43zWWH98/qMZvIyqeFnpH8Y8Oyja+QEfca4inVqliWYksbkkyT78X+C5AuzVCPo6I1ufTZfViQPjhk4L2Gy9RiGztGoVuUokE/Gf0wy8f7PU2yq5bKtRpSQzB2gkDruZnn5YI02QckTHqfH9JxixN16noAJyetVLMWO7EknzONdUc49+G5fk2rHatlzaf7T/wDnBoZc5DLUk00KlV6jFyVDiJtEx5YbHpcmR6IqWa39odHpsO5CG7UJzbVP+uJMvXKOrjdSGHqDOOkcRyCcQyqimctTrrUuqlVsJWDzny64Xz8nGY+3l4/70fthMmmyY2oRtL47pNRhvIQnaj7Q32ncO1OrAZKyLUWbweYHvN/XArKceegy6aJqIylTBEgkghr7KBy9MG6vBnpcPWnWNMvRc6QG1eBt/eJn3YALlyRq+rO4jlePz+Ix6nSN5uEA9Z8k8QUYdU2w2tmiJabICrSmoFl20hLG/QTsBqIn+LFcUqSBlSn3atI0oVAHLxkiXjfnuBjRaILFlC6yAGPK1ha35ycHeFZJVI1yRzg3No+P6Ri5xt6zMrbvswSlcSNBuJhZKQIkEkCJEgwfsid8enUwDFGAXwypBLm/MwBA5evXEnHKWmozKDpN4Y73tO/S5PLGlOsiuWeppuQyhtXd3OkkbSRABi4bphRdWO8hPNQlSyh8Wk3IsJ8NufSYMec9cb5mloQGCSzCS20QfyIj4Yp8VyhXLMuptRBAOkCLyCCANyAPhibhPH0zOUBYgOBDrOxG5HlzxWAb4lvHeVK/aSnl6lPvUim8jWfaUg3Bi15PwwxZzjlHuSwqJpi0MPxjr+2FTM5Ja1IpVRocBlfeFWx8O887efTA7hvZnKoytqFYyTpZpCQQACBzN7HpiMgJjK5qoy8MqkqTBnSXNiDFyvlJn8DiSnVL7oSdoaLwd+drGOcnyxTVWq1Jp1aiCNLi0N1HiBIMgiRuMGstxOjQzAR4BZJFQ+z/ACg7EzO3XCvQsgQjpUgomuiNTr0g6mTTZWAJXlqHVdrb4p8W7QLSsCGaRYRpF1jT5w2/XFrtZ2h8Gmn5wfjtfywp8P4GzeJ+kyeW3L+56+WBitlsiHJwanmSyL5usHaYJEyZO5Nz5zfDfX4atKgaYPhN2A29cLw7SHK1u7qrChRoIAFo9N9/wx7V41WzjABDToAzqadTgdOg8/MYtKkEHtE8zcDJsnTFf6LQYBl3Js0geEjfwlY/ug88ZmsgKBalTRFSdXeJIJ5Q1thM7wdoxcyHFFymZ7mvCCpTWorxaRYgn3jFfieeGYqu1M6qS+EHkx5/n+vLBW2b5RGoLz1lOjZZtzuf19T+eJ6SkqZAZfttuoBkQSPrezBIuwxlXhzhA5Uhbj8P6+GN8zlGQJqsX0X+yHdRcbeKZ8o8sW5HSuJTju4v5/ss5rGvQPcybxsJ2v1ix5Xxe4fkNJ8TvVdjDPvJmIA+zf8AHD9UyUUiNpAJta1xhOUSzhSxBJ0AX5dfaA8NyDEqcV43DKaEvyXYFwl2eSmarEMrtHiIsAZuItsYxL2qqLC7STC/HnHlPxws8U7M5qg3znLkeIDUoPUe0J3mfiRjTI0qrnVmn1OAYTTCKI3LGAT7VrnnfCcFtwho7Nphupk2oU6NdNDO8MSygzKSCCPESqzAmJjFeCFSVYo7HQyjxMdJU6tRsu8xe8csR5rgzZVgveNVUCUWo3hUapZdIEwdrbWjHj5/uXXMaWKirqqL9XSQdRVJ8JX2i3MCJO2AbIuoaB4ubjhmkMCNJpqC08lYgC4JZoIM+QGNV4cdIYghT9Y+e2/uHuGJOI5mnmqjVKWogL4HhoI0n6ognlvYEHGHtQuaoiktN0qAjvZWFWB9rzuRGLFdlAHvKWxA2faEeCUqNS9M6lB5iD5yOUG2GF06RH9Xxx6tnK+QzJqJLU28RG4856EHDhQ+UikyCQysRcET+IxW+J2biXIVC2RLXHzrqJSSCx67TsJi/tESMDKtNGR1bQDMhQGMnVeQfswV32C4jyNJ8wxrFGhv7P2hZT7Ui82J90nfHvEc+mWRamkVCj+JG2hlOm/1jtJ6qbDFw4oA9JSST1EbuNUaThVFakWLC2sXMg7C/wCGAw7FZY1mbvPGTLqhOmN7iIMk7evQ4r8B4bSFT6KkwkEyFOqLD6xJGDXGaDoIpCpdSYYWJAvzEDacVVVJulw5JbbMbhw1HRVJ1SsadUAmdKm3Ob+eM4OmWbMtSOpapAIBUCVBNpAuw5zfFvg1ZalNXE3AImJXyN9xhd7U8FLurq706gaVZSLHyvhQN5K3zDyPVUbe0lBadEaYX6pbnEW98n8MJ/EuztTimgVU+bd2BAmSu0mNry0A+WJaCVWKd9WrPDXappCrMQRBG/U7bYmrZWv3pejUrD+UKwcdZJiVE33xFTatXzGLMTYEpcH7I0KFQ6mq5h1MAMdKDzid8MecKUqalEQS17bcpk7nninwGmKbsndVSwY6tbKZPXznc+c4sdo6zFCvdOSdgCJ92JwXAPSIQ+0mWuHUqWYB1UabKgudI33sdulxjVeK048NAEbG5sCPTle3TCxSymapmadVqS1AA6wpmOaj7W21vhiV8q4GnwkbX/cEeuHGFSTZitlcAUITr0MpVXTURagpoNANSTBaIBB5QLTYEYt8JNF4CUVCr4UAtsSMBV4W9vADEkGUnkD1N/L7JxNwvtClNyncNSiwUuD7yes74VlAHEm5mI3Rp4tVprRvTBgkhb/phWrZ+m9Jkp0FLn2SWLXFghG4iPSI5nF7iHHQKdk1H+dYwCp940saRU+0BrKzBEXne09d8DCq7TujM7buOkvUe1teugD0AlIDx6rF/Jbz7/3GDFDLsF1rTojSotG4iCoHLp5Rzwr5irUWmXOW9nSYVwAQp5g2J2v5HDLT7U0GohmKLadJqCRPKPfGBkofZEdd19ZUyPGK1QNRNOl3KjlMhdwCZAFgb43VqL0oagRTn2tYIYmRItcXMeZO2+A60S1TWQ9PUA39pYrf2lWJ3FjOJc1QYUyWrCrSDMwphkWPFcTBIkaomw1YYqt8cRNzn5w9wbh1FvFFRyBCs7SYERyt6Yj4tVorVju0Gve8COe0WsbcyDbE/CK3glVXTN1FRbR5+/ADilM1nqEIpVYAIqpczy9NP44VQC5vpGZX2+nqest0uLJMU6NPbz9OZ2wZyHCFZQ/doJEzpMT0Prb4YXRw4EGPBaDrdSRYfVA3vFvXF7s72qkfNqtQd9StqK6Qw5ReJi3vw2YWP4f4yvGj9Mks8VTLrKNQQmJDESJBEyu+2naZwNThpoxUKKF1QoAAHS6xMc7nFXj7VKlQBV1SACQ3MkgehIb8MeZrVRpAupqEH2nqljEbCZAuRthgoQDm76wl35o1UZaPaDXANEG0HTPgDCLWvtyxXr5Wk8opDqwEo50kXkEMRvKmVNxOKfA+OI9EPTQ848YBB/fAbiPEKi1y1Alag2Bhg3tWOw2OqT0HXFOzk7eJaMrUN3MIV+F5iiyVaeXzLld1FQAMGve24OLQy1eu5qNlXQEaVFSoxtuSQqnnbr7sdEIHljwn0xk+JN3XM3jAKqclXs9nqLkZeiAjGfE7mJ90GMEMr2fzIl6lMPV5N4oHoN9p9DHXHSfh8MZ8Phg/Ft7RfhVnPG4NVaVOX8LASGYxMlvcJON8xwWoiCKCHVIYAvaIiDNrjD/A6j4YwD0+GB8SfaN8OPecnz/Ys1HNTuSHItNR/Fv02N5xY4T2MFMlvm66iplndz5wAesfljqQ/q2MI/qME6ontJ5A95zdeDVGv3CCY1HUw5m3K0/hfFzinC27nSKSGCDpDPvtPw5YfRf/AEx6V8/wwPijfSKNMPec54fwhmY6qVIKD/ECY9bi0/E4B8U7KK9ViaFME7MC9x523jHYgvn+GPYwRqiDdQnTDsZxTLdjUVrUiW3UAPoFucicH8hwNvaq0lW8gEz7oANv6OOlOv8AUY8WmOQHwxDqz0Ai/De5nL/9m97WZTSGk76hIFtgYtfceWBzdkqFHMEjLJUX6s6pBbYn6pgj3TzjHYgn9RjaME6s+0A01d5yilw5jU7tlXwiTqVjHQAxEXNumLHFOFLTUMi0wSIbUhvYjod5x0/TjCs4HxbE9IfhgBwZwzIcAZDpV6Apk7FWB/Aif25nDLwfg1ICRToALYe1tNyZPM3x03u8ZoGCdXfaEYD3M5xxyAwMZYkjTfUOUCIO/n6YA1uBpXeZo95PtBt+ktqv5wPTHZDSHTHhoD+gMQaqh0kOnvvOUrw+l83Yqcst9Jh2sYDC8zMwfTFavmWrFe/NCnTUEnTUnUwFrb9bY6981T7K/AftjVsihmUWD/CPjtviDVe4inSgirnA34BXRmNGoiI0uZ5C/KZ3H4jBLK8JZaRJKtMFnLQTJtzAHT0x2ipw2m29ND6qManhVI2NND6qP2w3xY9onwh95bx4w88eYzGCb5rHmcZHmcZjMSSeAnqcSgeZx5jMSSex54yPM4zGYkk1QeZxtHnjMZiSTI88ZjMZiSTIxoyeZxmMxJJsq+uPcZjMSSZjMZjMSSZjMZjMSSZjMZjMSSZjMZjMSSZjMZjMSS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sp>
        <p:nvSpPr>
          <p:cNvPr id="27652" name="AutoShape 4" descr="data:image/jpeg;base64,/9j/4AAQSkZJRgABAQAAAQABAAD/2wCEAAkGBhQSERUUExQVFRQWFx4aGRcYGR0fHRsfHBocICIeHxwgHSYfIB8jHxocIS8gJSgpLC0sHCAyNTAqNScrLSoBCQoKDgwOGg8PGjYlHyQvLCwsKi0sLCwpLCwsLCwpKiosLCwsLCwsLCksLCwsLCwsLCwsLCwsLCwsLCwsLCwsLP/AABEIAPQAzwMBIgACEQEDEQH/xAAcAAACAgMBAQAAAAAAAAAAAAAFBgMEAAIHAQj/xABOEAACAQIEAwUDCgMFBAYLAAABAhEDIQAEEjEFQVEGEyJhcTKBkQcUI0JSkqGxwdFicvAzgqLh8RUWk7IkJWRzdLMXNDVDU1RjhKTC4v/EABsBAAIDAQEBAAAAAAAAAAAAAAECAAMEBQYH/8QANREAAgIBAwIEAwUIAwEAAAAAAQIAEQMEEiExQQUTIlEUYZEycYHB8AYVI5KhsdHxM1LhQ//aAAwDAQACEQMRAD8A7bPkcZPriuHB5D448L+Q+/iQbhLOr1x4X8m+GKuvy/x4wny/xYkm4SfV/N8MYW/n+GK0H7P+LGSfsn72JJYljvP5/hjU1T1f7uK5qN0b72NNRPJvvYkliXFqnq3vXGd//N93FUk9G+9jU+jfe/zwtVJdS53/APN93GfOPM/DFIk9G+9jXW32W+9g3JcuvXPV/cuNO/PWp/wz+2K4cnZWPo4H6490t9mp/wAQfvhSDICJP3/nU/4f+WM749X+5iHS32av/EH749v9l/8AiD98SjDJxWP/ANT7uN+//m+7iqJ+y/3xjWT0P3sSjDx7y53/APN93Gd//N93FMk9D97GLP2W+9gUYJc7/wDm+7jw1/5vu4raf4W+/wD5480/wt9//PEklo1/5vu407/zf7uIQp+y/wB8fvj0g/Zf74/fEkkvfHq/3ced8er/AHMQQ3R/vj98bmej/fH74kkSKSrUpstBlKspGpZgMRceUTGLnZ/Pd/l0eaesDS46MBBt63x5S7dLEdzH9A9MAc72ihiaIWkCZMDcyOojnjoht/WZAvzhR6WmoU1U7lTBJtJ9f6nA3NcQr5au1RV72jWUFkUmUiwI5CQYI8sWcn2wRKROgMxgszAcvRcar2zpEMUpINzAVYJjqVscNv7VFK/OZQrCoGqOuifZDSG2iYm0g9Ou0DFdmdW1e1LCVB8RMzAJaI8JPod8TjttTdroiqo8Qldtt4wJbtkoUwoCnxKAADINiCCCLmJgk3wysO8Rge0s5jMvDL7LEe1r2t7GmbNyDXk/HEdDtipyyJTIauQFC6juBEn4Tiar2mRKRJpgt6DzvMTOBVPtHQpnvUoUtbAtKiGve7Xg+gA3w9Y2iEMOkJNTde7PeioV2VarAkTB13jVuegxRXtdVy1QhprU6gDKVJbQ0eJOpi3wwTHG6K0m+iUMQTsPannbcYHUu1oYqhRSFG6iDE2B/EemJaGCmEs0eJ1mGonRqM3qHwnkCOXLBDszxxatIfSrIgNrc6pAAP4jA3NdpEpwy01mOmxH8MQedvM4Vs82XqVCQxoqxuABJ9Da539ScMFxuKkG9THjPceLOEp1KLECT4yAPI+Zvbyxomeq3k5cGAINfVfY3Hx6WjngHwvjGWy6HQnhDAGQGdjN2k89o/1wR4f21yy1QKiomqdJKJEzsTyMRE+eEKoBwI6lr5h3hGYZi0PlZVhK96xiwMX5SD7jilxXiNZKsLUpgQWABkfj0/XC9nO2j0841XJ06VRCv0gKINUSZkdJMYt0+3Rrt3lTLU0BAABuRfcgRHO3QnCog3RmZq4hGnxPMCTqUmxnV4R7o5j8senjlcgAVIYEySAVvOm8X2vHXBP/AHnGg/RUxNvZ6Hp6jAP/AHrXVHdJdvsT6mZtYCfdgrtb2iNuHPMJ5TiWYZhDqxPIhbnmLDFjsv2gq1e9p1DT72jVZTMXEypsPOPxxWz/AB1BShaYVhBDrYgjaDGFHMdqWymYGYSmGRx9Jzk+ZjmOZ54hVcgqpAzqepnTc9nagUkGkI5jATJcZzNRtOuipIMSOQBJO3UEe4HngNU+VCnmR3dOl4mFzA8I5k+mL1WvT7tJpBgxACQB0gnzMRPl54i4UC8gXA+Vy3HSDn4txWQKdXKPPPSv42seUDBPJcYzoEVXyxY2hUIgz1i/5YKcC4tSYGFEqSG8IBDDcFfLFbjfFKetZRZYzFgSOd/y8zgKqFq2/wBJCz7buSZfjWYLBStEEzusCR032xJxPj1SgFJ7gqVHLY85v1/PA1eO06VWiXQBNRE6tQGtYAnYeKx6kYYOK91UA1UkIPpB/fr8MBkQMPTCHajzF+pwuDpJAOmbAiDBt+H44oUOAipqaPCGIW3JGP5xgtlalSqTUamaIAOhWgu0EEkjYRYR5nAZsvm0rOuXZFo1WLy99BMSAOftT64baDCWPeaVOHAMwE2aRHWGsT0gc/LrinlWo/Ng4YSyxp+sTp2jeZBwzUMiKNIMdVQsZa41vJBbc+XsjlzxvwrsxRSp3goqlQ+IMeUiTAncThSoEIYniJdfgSgy9MBhEatJ3MgBQZte5GLGa7GuaLkEhjsfeTa9hzwz8ay7hXChFYeJKuqZhiyghhbkCOcmMUsr2qqVk7oZV0fZmIhF63N9uQ64YYyQCIpyAEgxWyvCsxVAFeIA9lN2MESx2/1xNmezTrSdUohVqrZyYIa9o58r4deH5vL0qyrVbTqWFLQFOkmTPKZHwxY4znqbuEpFSFEswPhE7Cf4jI+GH280BKzksXEPhXDs5maYQ0e7QWau/hEDoTabb4vUaGUypbXU717CKKyFABtqMC5M2xN27zdRqyhi4ptSpulM2Alb+HrIOFmMcPUa1g5RBVTJl1rIdoHMLZntFSay5UEdXcz+AGMymZybkCrSej/Gjlh71N49DgTg/wBlezAzVVVqs1JGBKGP7QjcKTY2vacZ8eoy3wZSmozZXAHWFcv2Jou4ajoqqxUa0cWUHmhvMWJGL3Hfk7RtCpR1KN9o369YnEdL5O6R+dTXZBRfSrGIA0K0t1uYwj1tSmDqHSZEjqAeWNja505ZZoyZ3xrbr9DG1uyJpaWNShlgoIMlYKnqsk6t7jrjSk+ULHKUPpWrKyNWawB0tpCA+cCemFA4scMzPd1qb/ZdW+BGKjr3yEAChMx1pPCxp4DxmgaAWuQtVBDTzgxI/rliJ+Ciurd1K1GuhAJ81nlBiD1Bxc4hwXLd65ekDVBIXwsQfEbknw3iPfhn4PRVKZqM6m58eqRA6NtFh8MegJQLYHWblZm6mJFEZhx3dWmiqpg1J3g8he89cX34CrDTpGki4K8jBtyB59IwVyeXFcOVMKPECN7yBM2i0x5ziEOzBXq6KjtbwSkgSJiWi4mP4Y2ODwOBAQbuD6PZmmtNigUAkAkDTMi5KxNyfLYYjymTepavoQAaRpk/359w9MF2yDLUGlQKzAQzSVPMSOdwZPLlifKoazsW0i4LaTIBsLEgE+EfGcQ1VyWTFap2LrCsamWr9y7JqIafFE3FzO15Prvi3w7ItS+kLd5Vb2nq7npCgwpU7ee+CfEsnTFRUYJoNSzHq1gZtvb4jFribKuYpISqi0zaSCbet9V+hwV56yMTUo8T7M06uVZWnVIiPzBi14t5eeAHDuF5mO7fNnux7IA8UcrkWt+2HLtJnhC0kM1DcAXgdTy6YF57Pd/S+jpVKbooDLUQhdQMEdWgzcW23wMd9SOv9IW54EL10SlR72SxhSCGN+hPWZJP+WIeHofa8TX0gPbSPKwkAk3v9W5wm5TtNLPlyCSKp0ExpCsxcmSQAFEiPTDXxTP0iqqtdAWIQwykQWALTyHPFFibvh8v/Qz0UNA1hqlYgjRTYADRzUHm0GxMTEYLZNyVLEFSxLBSCGAJtO++K9XO0e6P0qzAY+JbEXFp3x7keKU2KmV1FILahbbz898KzCuIVwZO6zXi4FgBf6xHQ9cD1zJWCu4O5FrTNuc32i8b4I5XM0qlSppqAkPDTAgx63WIg+fUHG3EVpijAKkybg/hHrf3YsXIoG2UPgyHmov5zhVPMDQ6F4tJ3BM3BmbjmBGPaXCkys01pabiR7tydyen54vdnc4jValMxZVZepBJBB6wQPccScaM1VC31WEn3bjoSp92LA9vtlJxOFBqK/bFg9OhUBJKmpRYkndHkTJJkh5vhYnDnx7JTkqryZXMK5B3GoaTJi5Jgk+mAnBuzhrU2qvVp0KQbQHebt0A8sea1eI+cZzdTjLZOBA+OsnvWyKLVy1NaS01IcVwpSAIYSnhI9cIX+6Nf5ycuNBYLq1zCaPtz0wT4zlc02UCLmaWYoUfaFI+IAWBbmwGK8QOO7Es0+7EGNfL8ZP2c4lUzNZkqKK3j193rVBUYALqaR4gAoOkWvOPflMr1Gaj3lDuiA0NqVtQta3Te/XEGe7NinUyQy1WmKtVR4gWu0E94OYUxFsUuI5jM596pquk5WmxO4EKYMeZIwzk7Np5P6MLFhhOM9Sf/YuY8ODK9lMwVpHQJrexTka4idRHJY5nG+e7HZikjORTdV9vu3DFPUDGcY2A6TF5GQdo3PmNaUHFjVpr8TAM9Lj2uuANPs+pqQKhKl70FqNoBkiCTyJvp6HFjgbo+WpFr6VemJnSCH1XjyeOptG04N1O6r8P9qARpJmCGU6YHMEMBtyAx6fBkPlKROrjPpBMq8TydSm4ArGmpQd4ggBgCdpMr5kcsSZGvQp5imoIKvIDLGktE7jfb4ziGhRKjxVzWeBLEhjeCFFotblub7HFbiXCfnFMJcMDIaI0nqAIA39NsaAL4MJPMP8AaRKZ0qQCTssmYETG+0D8cadkc7TdGVT9IrEOpgENJm3SZvgDwzIGjNSo75hvCsudEDVEKDfzsTM4pcV7NKy99SqNRqtUAbSbAKL2F5gjng7QV2RySG3Q72py6Vm7oidSy0dPXlcAj3+WBdbgVFqXdTUFw2u7NMcpGqZmeUbYsZDgjUKYZtTkkaqrsCZiI09Ofop6zg/wUqQzBgWViDaYPMEeW9umIzBV47QAMz8xZ4ZwsUgStSp3pN6kgsI5bFY8oPPBv5jUWmX1ncTtcnrvHWeowP4hnko1dTjwBlFuRbY/ygwCP4hhtrZVWSBuY9+2FyOVo+8iIWJnH17MZ1zKPkyCxVVuSL7bW2Jv0xtmewvEQCrHKiVNxqnf03w9cRJyyzQVWamyuy2GoQytc/Wvq+GJaOfq5gh6iCgpBVFmX1H63QBZkAX8RnbFXlqOdonTHiGoPRz9TOcU+wvE9OnRlxEeMsQT6H88SP2Q4iFLdzlbchUefcNeOnV2aAKhBZpLaF8J2ECTIO2Pa+aqd3qVFn6of60ESNQ236bkYXYv/WN+8dR2c/Uzi3Eclncs4arSQB7BdTQLbm9vfjcZquVDCjRIP2arT02146jmcgc2pFRF8Z8YmQDy0sfeCY52jnRynZChlqpKpqZTuZPvXkOmNAw4q5HMr/emrrhzOeZijnKBRqlCFNv7Sxv11TNvwxLlfndUlkyxZVtaqLHrJPpYY6dXyIqg03p67z4tl90X3J5Yr6UposqFpq6iFEaQzAEnkd493OMDycftD+99WB9v9fjcqdnspWfh+YStTKMaTwpM+wwYGZ6TgbmK6/7KpKCNXzhyRN9t4x1DJ5JYj7QKn3yMcSzVDu3ZTurFfgYxxNcRuse1Tja3cpDHqQf73Og5vOU3d6HeKprZOkiPIgMurwk8pnA/s5wGtla2qsFVXpVVjWDq8M8rR64Xcp2bruNXd6E+1UIRfdNz7gcWU7NKxhs1SDWhQtRt+nhFptIxUiZW9W2UhmY7ivTpD6Ed9wzMSO5WnTplpHhcBvCRMjEdHhVTLJxCpXXStSmyUySPGWeRF72wE4r2Sr0UmRUpxJ7uZUdWT2htvBwFasxEFiQNgTMe7lil2KGmWjA+ar3L/uqnR6+YHz2ogYI9TJLTpOTYNpBjyn9MCOyXAczQzaGrSdEbXTbVs30bHrceHfCfqM7n8cTHiFRol3JBsNR9LXwvmAkEg8RDn3ndXcw/2cqv3FdaTBXp1FZdWwkMPfMKPUjCQO0umoahaoCWJJKEDUYkxMAzPww/dl+CVVZjVUoKwCqhHjMMH1adwoCNc9cN3HcsqURNxMnyMHy647WjXdiUNd/SdjQap8GMkgfiAf7icfp/KAwAXXABn+y93wwSy/ylFSD84UEdaJi3uw18X4TVq5VmmSgBRgoHMESBYzAv+WKvA/lFod3ozVMJUWxOkEdL2kHGptOCPSTf3zePFOfUi/ygxYz3yiCodRq0SRtFMr/+uK1Ltyqln7ymXYQZDknznTE23w5ZnjdHNnRQpqUF3qFAFA2ImOf6YsjJZZkKKlJ6hJDrpAsBueS6gFYee2GGHaACT9YD4kL/AOJf5REz/wBJLimKJr03XqVaQOhJUW5YrUe3DJUZ1rqC8agNjAiY07xAnyw5Zfs9lFVT3dNFZ48YUnYRO8AtYYaafZHKlI+b0pI/+Gn5xI88IcYTuYRr1f8A+Sfyzk1Xtf3qNTNRD3khvEZO5na0bCOg6YP5P5S6mWyyU1VqhQaRUFMsSJ5GYIG04Ym4BkaGpzREzGtUUix2Am0xJPnhc4lxJqzRIA6KABYWA8rfgcMMQbuZX8ao+zjUfcKjrw3hIVlpmprYrrYt7TGYJjkBEeWJ6wIquEEwsR5lWjyFvfgXx/hfeMrJUqI9MR3i2MGAwgWN8W8nw/SmjS9ViZd6jCZgXNvq2AFufTB5PqYzngc8TMqWbMFTqjQCAxBKlyxiR5AfHF3jFH6MrMi5jlPritlalNcy51guWYm+2mFUfdE+/FPj/aNCwoUxqqHe0hBFyfdy54bqwrpBYpueZTHHvmlVXqE9w0o7EizXZX0+0ZlgWxZXjSVKveqHemx0qQIkxuZIhfMmNsRrTCqGIi0FyAogESJ3IkxB8+uLmbpKpWmGkgEkDkCeg5cwD5xtiwgExCeBCPAsvNJqjSGYk73iIH+Hly1YVOMPqoVdIYtBZdyCASZ6biw88VRlc0jtSXMlKDsSF0tr8V9IkeG07nYdbYP5bIVNMU6f0e4Ggny9qel4jnhfskm4ftAACVOGfKJSNEamioIGmJJMjYYnC0RWerToxUqPrDVIIEk26JuvIne+KFPglJaoZaShyZNrjrvtEb/xYv16g9m0GZlS3hkyVFrgx1tPTCtixlrqA2eG5gg9mKDO1R6tRqmofRPUJJB6nmsAmRa2CFTiaZfTUqUyyBobT9QdY+sB/nyxv4RcgLAiViRIiN9jYR5k4I8FzlBlqgsFemzag8CJEgidwAd/XFhahCoswdnMwuYqjMU3dFUaVdTpJtJBG8EHYYnzHD1amatSnSeLy1MAkGY9kgkjriEhSpYMNJ1BDI2PMC0CfzxBS7b069AUShSvIVqR2F7kH7Nj8Rit0D0NvEJXg7hMbhVIi2XoqTtIYi3q5HKeePcjTeiNQKDVY6aapzj6g1SOpO0WxNw/USqF1sdIt4gs6oJNjvpEXInpghx7JLSRAqjVJ9T6+VvxGIMWNSFC9ZWFG0sB0gHjedrLSQ00YPl6hqatUl49qALwBzONs92zXO0StNWUKNVRiLLHIdTqj4HF4VWOnQBTNlIs1tjBIieex2x5mMtoHdsukAQQWJ8MG0RbkJBkbYfgEe8cn0mH6lWiMqDqHd6RDHmIEeXTCa/ZylWbx0lJi3h02Jm/Mnnf0xDlOzYRhL1GUGyNGlDfcA3g6fzw1cCpKztcG+03AgETvvJxB/DB7wXvI7Sl/s00FUEKFIkaVCkT02E+e+NWDs3d6EKtBJjxeEA6dVxaekjbBfj9FTSNjA6mR8MDuCuBXph2Ohu8gkQBcGbxZhI9RgBrTdIV9dSrxXgQYPSOhWqJOqL6oBC22vpPuONMn2wZct3RUl1XS9U2UxYxNyScFe0PHaCteppWCFK/XcchHLxRPlhFzDVc19IQRT3gTYX2G3P8MBSGALDmGq4EsJmKmbqEKIUGAvKw3tY77+WC2a4CEYSoUn6rT09cb9g82qVq+WaNSnWh5lWA/Imffgr2nglIEm9uu3vt++ACxycwvQx8GRJxKlnKh7rUaIBD1LgSdwp3JHUdDgrwynpGk6wRvqJLE+sm3TFZitMaSirTsFCm17XH1QLXE7g4xs+FZXZwlMgCSBAJB57gwIg2E4TkjpLQK7wV2l7J1nqmtl6gRmsysYBPWRPQY1yPZ9suigVJqvU8bgAybiIP1QCR75weFZmCi89ItFhyvz9cAeK8WTL11qNTEd6FqOdirKVDg8oJv5b4fe1VFKrLuf4ctNJ06g8grPLa8zHL1nEGX4WtHKa6JCuwDITMA2jncbCOh88E+0GdQqio6kuRGkgnmTHW04XOH8NqJCPU10kJ7pCQDe41GIMXAHn5YZbIs8StiAaEOdnVOYzM1oJXcAeGYkAeQEeeOc9s/la4hTz1elTqdylKoyKgVZhTAJJB33w9dmOPBM8MqREsHSRB8SCR5wRM4Q/lG7d1U4lmKRo5SotJ9KmpQR2AAH1jc74rK7stVxXE26b/AI/nHXhHHqmd4bRzdVKXfir3ct4VcTEn3ke/1xvWIUNT7t9VN71gPDAgAhpmfFBGwM+WNeG9vKS8EpZvOU6bMXdKdFFCqxDMqgLsAAJJjCHX+XbPT9EmXp0x7KCnIA+OEx7ze0d4zYVadIztA0qiJUqhabFdRMe0ZElj1JA5XjA7iHDaDVmquprBLCoGWBH2gTdZsI88edjO2GW423dZqii5hRMbrUUbwDsRMx+2BXaz5YRk8w2WyNCj3dI6XZgfEw3AAIgAyJMzfDhmJ21zKvI9owduu2o4XQyjJl6VU1kuWEewFjYfxYXuGfLF3lLM1TkcuDRRWsdy1VEgnT0afdha+UztvT4ll8m6rodO8WpT+yYSI/hPL34AcDX/AKBxA/w0B8awP6YZMPothz9/zmkqBU6V2a+V1c5m6GWbI0VD1QA2qdJv4gCu4GG3O9lSuYerVzI0MxYd9U9kEkwoMAAW+GOI/JUs8Xyn/efkrYdvlC+UjJNnSrZFM33E0zUqOwFjJCqLWM3M4TIjJkAT25/RisitwRHDiPEuGKFWpnsuumR4WBJmxBgnGZM5KtlqlXLVnrd2VUuwa2qP4QSoF7YVMz8qvDssKLZXh1Eh01GAiMjBipU+AztMzhp7OfKGOJZTNFaHdd0FEatU6vRREYqPmAi/yiNiQKeJXVm0Cbg7CbTA5kTzXwk+YwA4hxCplswMzShkI0ug3gCQ1hGxgHlguaCzq5HlHiIk+6YI+GCeQyZq7/2Z5WJb2T4VtpINybzjYSB1nLXmDKHaBs8AEQpTEa6jWHOwncmD6Y247mqAphWGoU5YoSykkAXJFiLDexvgrn+J0aQ0kkQPAqARs0SCCJjCPV4fUrVDUZiqkkEFRDAwYjltOAG3cAdJcRXJMt5bINmKZqvpVI5WACmYHSAMWuE98iChU0imhPjWWdxuoIE6BcSTyGK/DOE1aapTeqfm/tU6URq/hLWmDuAcNfAwhovpgMrMrAcoJt8IwCNo5MJO7pFHj3DGLU6+VqI1SLspA5nfzBIG35Ym4bSqgtUzNTW23kvkPP8AzwQ4bVohiKppoGDMpsqtBglr3aHHqAOmInqNDFQNQuJWZvH5Sfhi9STx7TO9UKh7JZPvmYkc2USBy8J8rkH4DG3ElKMsaQIiIsTchiOsx+GF5e0vzHNVhVDdzUOtWjZjZreZWf8AXF7J8T+eVe8W1JfArMAFZmPKd4ifWMZiDuvtNXHQCe5ziT5cU8wFOhSdaC7aHAEzzKkKfjiHPlM+rHQwpOPDqUgn+KJB3/5cXHqjvO7RjIb2ST7Om7BiDIDWAnlGPcznTl9NU0i9MyraQWYRs0TJnmOWIKBsQNBXDOzC5YPpGpoIZmMlQTsu48vSMFqHFMu9AjvFDAw6sQGDA8xvfeRvbFbX3ja9DISZAYbA2kxaTGx64tf7t02LVdCd4FkEqJkeZ6fGBgt7sYF6yrw7g3eZ7K1hvSa/OQwNuvncnnyxx35SXniud/79h8LfpjufZ1qrZhYhaQILAiWmCI1Axc+/fljhPyh/+1M7/wCIqf8AMcNi5y8+026b7En7T5g/MuHU9lFGrUjzeu4P4KBiTs12Sp5jh+fzLswfLKhQCIkm+oRfaMVe1B/6Pw//AMKfxr1cCstn6y03RHdab2dVJ0t5NyOL9l4+OOZbdQl2EzbUuJZVkMHvVHuax/A4CV2LMxNySTPqZwX7G0j8/wAtY/2ynboZwHJvhyFLkiS4c7U9jqmQXLs7qwzFIVF0zYWsZ53GJeDH/q7iH/2//mn9sNPy1GP9nL0ya/p+2FXhSRwzPHrUy6/4qh/TFandhDH3/OHrJfkzJHE6BG694w91Jz+mFmSxvcn8zhm+ToxnwelHMH4Zerhdy6S6DqV/TFpA3sflBCPansnX4fUSnX06mpioNLSIM+QvIOOj/IzT1ZHPgCSXpAD3HA75eKZbiNJVBJ+bIABv7T4PfJPlDQ4fmjrh3qqoImFZVneDMc7Yxubwh+/H94MvQxnXJ93Pei/2Rvc+0fLkcaZnjopoqrDVGALQZAJMW6eyMLnabtFbTTYu51ajzgkAj3kG3ngd2CzyMZqsNQAAnoPL34JUsJyxSHmNnDODl5epN7+uPOPBVUBbMZ0z1v8A17xiLjnbqhlxpU6jyVeuBGSq1a7d9XXSCPo6RMWN5PSR18sHClGzGzMGHphNeI1GCalopoECGLzI0zEADfzN+YwOzPD5qk06xWk8a1QwCdNwTNosCcXFqyZCFASCo3jkNuf6gYI8NyJ7wFgPP0N/gRGLSAtmZ9xagJrw/ga1IFQooVZXUJuNvO23uxROahipt6Wj+rDDZXACmAJ+OFTPEd7Em4kx5emBgfexJjZV2KBDmby1Mj6RQ0CSHuBvIG50ja2NM7oKaNIIaRogaYU3MRp+zfE3C+91E1gimICKZ09ZMC5t8Bijn+Lrlnpd4iCnUOgMNkgkjYRDAxH8I54z17TTz2k+Vylix8IVfCoBg7COgHpzxBl89UIFOrSYlGgVlKlSvVpuGg9L4IcU4/SSlOsMT7IBkknYADFAEoINMsCkawwhSo8UgmY6EAztyxBdWRUn3SjxXiFWlS72UmmQGppPiRSA0g3uSTBjbnvhp4bxFMxRV0YMjC1vw9eWB2R4QHT6RSQwOqOcraeu/wCAwkUOE53J1XXLVF7tiYDnzvNoEAzgbVfjvCDt5j1w2kBn6exInrYaWvvHxxwTt688Tzh/7RU/5zju3Y7I1BXVqjGpUuXcWUAggCOkwccE7XvPEc2f+01P/MOHWvONe01acEJzLHaoRSyA/wCxj8a1bD18mfGnyfBuIZmkFNSnUQgMJFwguAQfrHngZ2x7JVH4Rw7OUwWFOhoqAC4GolW9LkE+mEOjxWslJ6KuwpVCC6DZiu0jyjDE+bj2j3l1Tp3A/lmzmZrpQenQ01CVJCsCBpO0uccmx0b5HOxr5nMmuVIo0lYauTOyFQB1iST0thBz+SajVelUGl6bFGHQqYP5Th8RxqzBZCJ0P5b/AO0yI6ZRfz/ywscNP/VOc86+X/Kr+2BvGVzBWjUzBdg9P6MuSToUlbT9WQQPTBHIrHCc0euay4/wVsFeMQX5/nBM7An/AKWx6ZbMn/8AGqYE8JyrVK9NVEkstveL4aPkp4K1fOOADHzeusxsXpMojqfFtgRVfugANVJVI29t2U/mCPQeZti0MN7X7f5hAjz8s2eB4iypCstFFqVD9WdTQPOGFhc4h4DxyOGU6FJXBetUbUNzYC/TcjHOeMcQq1ajd8zFpuGN585uT5nHauC8MSjwzIOtLvCULuJuQTJA5bGfcMY7sKnb/ZiZvs3KmX4CKSq5CkvqIAi0Hn5naOpwuZ7s24qE0gIYmxtpM7z0J/PDx85VWaqaAAqSdKhdQkWadjBAkA23viPL5TvG0qPFEnV5CeXLmPLGjGwrmcdixPEXuB9kEQ6qr661tK79bi42jrhnzOVcMO/ZBrC3iBvAAidPJfM4ky1UK+XLwtN2ZaZ5kkGA3KTFo6Ab4ztdSFYtTWABTLHlF/6PuGEDbn4lnIWzLPFsh3aIw3XeD7V+kb7DCZX7RVMnmDMtSeCpnb3nBalxPNVECV9ApqBLqZZ/OPx9+J85RoVICMKiwbxzBvuP3gjywygjgxGq7EFVu22YzhNPLUo6sdh5/wCXPF/L5J6RK1HmpuWI5mNvLlGL2T4QtSmdLd14WKlYsQDF4+B6jGmXzdVn7ypSSvUCwwHhUCwBElrki4Iwu6jQhKllhT/aSA2DExAHT9QT+hxpxTKLmKRWouofZuDPqBIPL1OLOSyRAlQTF5j+v6Jx7xfMS06CAfbBHMfWH5x6YqJF0JcpJFmB+F9kMtQdKkFnI1BmJIvsQP364t083UckOFhdShhu4bnEQIEeuK1LTRCh6j6TU0rN1QkMyqtvZmYM28Iw1UqdOlSerVI7sL47SD5Dn5D1GFyPsFmX48bZG2CCOxHFKleiaVRWNSixRjBIbTMNO23I4kzPZ3MMzNpUAkgDUJA69Lx+PlhP4728rViVonuaIsESxjqSOfphfGfqzPePPXUf3xyW8S2MSqz2WH9k8uRA2Rgvy7ida4LTzUVVroqN3BCmnZZveZ9o2NtsfNXCuDV81WWlRRqlRjFr3PNjy8ycdn7E9qM22Yp0e87xHaCHvA5kHfacOWW7RLQp161SklGiKmmiUADVQBvAH2pxdg1fDNU5mr8NyaPMMB5J6VIsij5WlRytH6TuKKqyxIckrN/KevPY4pHsXlX+kqcJph52UiNj9UECJ8ueFfi3yi5ioSKRFBOQXf1Jjf0+OAv+8mZmfnFWf5z++Mp1qg0B+M62L9mdU67mcL8us6DxU1R830g0FQ6koUvCsi0MAPEOem2K2YyvD85m6XzrJBsw4aKlwrmnYgw3ijz6YBcI+UfMUzFb6ZOhgMPMN1w3cJ4ZSr1stmsuzGkjMSpN0LUyIjz8Mz+pxqxalMi10M4+u8J1Whbc/KnuOksdpuy+SzIFTMZU1DSTSgGoQovAAIEYE5Xshw1su9MZOqtMsrmnqeWdQy28W41Hyvga/bLOU3YtV+swRNKyQCYm1hgVxL5Q80LGudR5KAAo/MnFHxgUVz9Z0E8B1D/ZYf1/xG+jkspw+Hy+VKVQrKmpm85JEnfRvuZwmZzNU81mu/GTpd4LuwkWAkuC3hAB3O+KKds80XDNULgcngzhw4TWTPLqy5GWzKgh0iVdTAJUHYiARHPFuHVY8jUw+pmbX+D6vS4vMHI71JuG58HTTTKZYuxkHQCrCTJ18zb34vZjhubrsgeitOnTkBUgAiRFpP2dhGK3Z7TTWpmSPBRpyDES0RA6CB+OECtx2uzFu+qAkz7bc/fizUaldO9KJR4V4Ll8TxsS9AH2nU6nZ9xSIFIlpmZG3SCY3vOE3N0QrFaiFgjSVQwbWIHU6ZttgBQ7RZhWDCtUJBBjWbxeN+eHPtFS1VErU47uugflvF78rgE4u0GrGZmVhUzeN+Cv4cqvuu/lBPEOHCsjGcwKavqUWPdamF1XrMkybTA2xumSqUwNbO5cS2oCWUbc/CLTB8sXeHcZoChWpVGC1Q23OpqAKlPtcveMVspCAmqXKKNWktLBQT4VJ5CTA9Mb0PJ9hOBkFj5mXchwpqrABtJJtMx122Hp1BxGtSoA4UrbwvqJ1Q5AlTcluXIQesYPZKkr05UgiAQeRBi/l19ffhc4tkitbUTyMiSPO8C8b4CvvJBkZRjAIhzs8B82SCGOkTYGDAMb29r8cLmeYd+V70os6TpaAbSJIvPhkf3sBclxLOZVmpU6RqU2JZDtbkR5csFHohqc1u7ctBZQdieU/wAMR1n1wVWiSe8jtaiu0e8tW8IWRO8D8fh+oxSzzgTLf1z+GE/h3bynTpeOxj4/1+2I8pxbMZ8+ACjlwf7RtyOg90Yq8go1sZYuXctAQtnMkMzQNOGAZSQR9UhjHmTO3vxrx966cIppVbUxrlWIO4AYrf3DBSnWCppSCEUiBuYFo8/1GLOTGW4jlGy9OqpNqgv4lM7sPWQffjLqwWQ1Or4VmTFqsb5OgIucnw49nqHC3pBcwzpWO7EkD3ESI9cCeL9kszlyddJio+uoLKfeNvfgRGPNC0PqE+r5Ex67GPLyV3tT/edV7M9lEyzvWo1FrqwC04iwJ8UkW2/LCb2/4uauaamP7Oj4FXlbc/10xU7LdoXymYQgnuywDrNiCbmOo64ocan5xWnfvXn7xxobIDjocTmaXQ5MWubJnbd6fSa+dfX/ADKtGiXYKoJYmABucNJ+TXN6Z+jLfY1eL8onFf5PY+fJMTpbTP2tJjF3g2Y4nVrimyd2weGdt/akx1Nt9rYv0ejXKrMT0mXx3xvPos64sQ7XcUny7BihUhgYiLz0w79gM4ctW0Ek94DqH1VgSCfO0Y07Z1aa5usywpsGfzi4XzNpwqZXiLvUilIWmrv5+FTdvecZRSPxOi7nW6WmFAgfX/ci4rxUydEkuSS/MyTt0HLBDsp2L+dpUqNVFLQVHiEg6trz1tgDQowL46F2Cy5qZLNKF1E1KcAWO+84mADJlo9IfFMj6LRHJiPqFCKPGuB1MrVNKoBMSCNiORHljzgvETl69OqtirAn05j3jDN8o9UBstSJBqU6MN5Tpge6MJeBkUJkIXtNeiytrNEHyjlhyJ0/5Rc0tHK92h/9Yq6yOigDl5kD345rl6Jdgo3YgD1JA/XBntjxE1a4UmRSprT94UFvxP4YzsVlA+eog+yrajP8Nx+MYd/4mSZPDcPwOgLfe3+IFq0irFTuCQfccP3ZqqMxw8ozANl2N2MeBwefqY6YWO2GUFPOVwNi+oejX99yfhi98nueCZo02jRXQ0yDtO6/jPxw2nc48tyrxfANd4duHWgw/OHOC8EOYdcxVRAUEDQdwGnfle8cpjENJTVZlRQ+iSGYAp3dxplbkyJEjmMVK/BqhrOgruqsdT0gSqnTYkmZKmDZeYNxi3R4c9TZmorp1GmklSPq3iYkRyt649OP6T5ISLmfJzxTVRegTLUWKgHmoNj+JwZ4vQBBY/1/rv78c6zWf+Z5rvqRmnUA1QCL/WEHoY/HpgpV7XNm4o0VOptzfwg7mcWeUN24StstrtqXsqzaTqDvTY6VNrEglRNvANyOp3tg9wXhndAPab+YE8t8BKXET3b5ZqDBkY/Sj2AuswS3UTEfpgXw7tLVyZNJ0atTLHuioJ8Nz6RgNbAgSKACLhL/AHOypqFnEwZ0yY+H6YONl40IsCmWCwIECPZgXvvfaI5ic7wgBgNKkkXN7km3ny32nAfjOReuAaL93UpsSvhIExcEfC+ErceTLGY7aEY87QFNGAMKQJ93T03wI406ZTIu1NVWrm2jwgKdIEnbzn44GUcjm2K/OqwYA+GklpuPbMbXG2GPjHCqOepoazNQqUlgFbp8I9MZdYHGOk5JnT8LfCupV83Cjn3i1wX5TMxQUI4FZQIGokMP7w39+AvaLjZzdbvSipaIX9epwYqfJrXN6NSjWXkVaD8Djyj8m+a/94aVJeZZwYHoMefKZj6SJ9HxajwrEx1GNwCf106QDwfh5r1qdJbl2A9BNz7hg78ovAzRzJqqPo63iB/i+sP19+MzPHqfDQUyVN8xmDZq7IdCjmEtc2/DBns1mK+Zo1BxBQaLnwr9ZT1BF5ki3K55Rjcmgc4iT1nD1P7Sp8arIPQOPv5B/IRG4dl6hcFDpK31TGmOc4b8529rrTALgCI7zSA7enIesYucR7K00pzRq0ygEim/hYm58R5+kcsLNLsRmMyTUqVaFOmCBqLyB5W/LGUI+PgXZnVfX6HWVkyEUPfrF7PZ5qxuee07ec9fPDz2Z7LGhw7NZh1h6lJgsi4WP1OKvd8P4aUaqWzTk20r9Gp85Nz5YZsp2ty/EaWYo06qqxpx4/CBMjrcDyxfj0eQKXYfdOVrvHcGRlwYD6bFn5AzlZXF7hvHq+XVlpVCgbeP9MMR+T0//N5X7x/bGrfJy43zWWH98/qMZvIyqeFnpH8Y8Oyja+QEfca4inVqliWYksbkkyT78X+C5AuzVCPo6I1ufTZfViQPjhk4L2Gy9RiGztGoVuUokE/Gf0wy8f7PU2yq5bKtRpSQzB2gkDruZnn5YI02QckTHqfH9JxixN16noAJyetVLMWO7EknzONdUc49+G5fk2rHatlzaf7T/wDnBoZc5DLUk00KlV6jFyVDiJtEx5YbHpcmR6IqWa39odHpsO5CG7UJzbVP+uJMvXKOrjdSGHqDOOkcRyCcQyqimctTrrUuqlVsJWDzny64Xz8nGY+3l4/70fthMmmyY2oRtL47pNRhvIQnaj7Q32ncO1OrAZKyLUWbweYHvN/XArKceegy6aJqIylTBEgkghr7KBy9MG6vBnpcPWnWNMvRc6QG1eBt/eJn3YALlyRq+rO4jlePz+Ix6nSN5uEA9Z8k8QUYdU2w2tmiJabICrSmoFl20hLG/QTsBqIn+LFcUqSBlSn3atI0oVAHLxkiXjfnuBjRaILFlC6yAGPK1ha35ycHeFZJVI1yRzg3No+P6Ri5xt6zMrbvswSlcSNBuJhZKQIkEkCJEgwfsid8enUwDFGAXwypBLm/MwBA5evXEnHKWmozKDpN4Y73tO/S5PLGlOsiuWeppuQyhtXd3OkkbSRABi4bphRdWO8hPNQlSyh8Wk3IsJ8NufSYMec9cb5mloQGCSzCS20QfyIj4Yp8VyhXLMuptRBAOkCLyCCANyAPhibhPH0zOUBYgOBDrOxG5HlzxWAb4lvHeVK/aSnl6lPvUim8jWfaUg3Bi15PwwxZzjlHuSwqJpi0MPxjr+2FTM5Ja1IpVRocBlfeFWx8O887efTA7hvZnKoytqFYyTpZpCQQACBzN7HpiMgJjK5qoy8MqkqTBnSXNiDFyvlJn8DiSnVL7oSdoaLwd+drGOcnyxTVWq1Jp1aiCNLi0N1HiBIMgiRuMGstxOjQzAR4BZJFQ+z/ACg7EzO3XCvQsgQjpUgomuiNTr0g6mTTZWAJXlqHVdrb4p8W7QLSsCGaRYRpF1jT5w2/XFrtZ2h8Gmn5wfjtfywp8P4GzeJ+kyeW3L+56+WBitlsiHJwanmSyL5usHaYJEyZO5Nz5zfDfX4atKgaYPhN2A29cLw7SHK1u7qrChRoIAFo9N9/wx7V41WzjABDToAzqadTgdOg8/MYtKkEHtE8zcDJsnTFf6LQYBl3Js0geEjfwlY/ug88ZmsgKBalTRFSdXeJIJ5Q1thM7wdoxcyHFFymZ7mvCCpTWorxaRYgn3jFfieeGYqu1M6qS+EHkx5/n+vLBW2b5RGoLz1lOjZZtzuf19T+eJ6SkqZAZfttuoBkQSPrezBIuwxlXhzhA5Uhbj8P6+GN8zlGQJqsX0X+yHdRcbeKZ8o8sW5HSuJTju4v5/ss5rGvQPcybxsJ2v1ix5Xxe4fkNJ8TvVdjDPvJmIA+zf8AHD9UyUUiNpAJta1xhOUSzhSxBJ0AX5dfaA8NyDEqcV43DKaEvyXYFwl2eSmarEMrtHiIsAZuItsYxL2qqLC7STC/HnHlPxws8U7M5qg3znLkeIDUoPUe0J3mfiRjTI0qrnVmn1OAYTTCKI3LGAT7VrnnfCcFtwho7Nphupk2oU6NdNDO8MSygzKSCCPESqzAmJjFeCFSVYo7HQyjxMdJU6tRsu8xe8csR5rgzZVgveNVUCUWo3hUapZdIEwdrbWjHj5/uXXMaWKirqqL9XSQdRVJ8JX2i3MCJO2AbIuoaB4ubjhmkMCNJpqC08lYgC4JZoIM+QGNV4cdIYghT9Y+e2/uHuGJOI5mnmqjVKWogL4HhoI0n6ognlvYEHGHtQuaoiktN0qAjvZWFWB9rzuRGLFdlAHvKWxA2faEeCUqNS9M6lB5iD5yOUG2GF06RH9Xxx6tnK+QzJqJLU28RG4856EHDhQ+UikyCQysRcET+IxW+J2biXIVC2RLXHzrqJSSCx67TsJi/tESMDKtNGR1bQDMhQGMnVeQfswV32C4jyNJ8wxrFGhv7P2hZT7Ui82J90nfHvEc+mWRamkVCj+JG2hlOm/1jtJ6qbDFw4oA9JSST1EbuNUaThVFakWLC2sXMg7C/wCGAw7FZY1mbvPGTLqhOmN7iIMk7evQ4r8B4bSFT6KkwkEyFOqLD6xJGDXGaDoIpCpdSYYWJAvzEDacVVVJulw5JbbMbhw1HRVJ1SsadUAmdKm3Ob+eM4OmWbMtSOpapAIBUCVBNpAuw5zfFvg1ZalNXE3AImJXyN9xhd7U8FLurq706gaVZSLHyvhQN5K3zDyPVUbe0lBadEaYX6pbnEW98n8MJ/EuztTimgVU+bd2BAmSu0mNry0A+WJaCVWKd9WrPDXappCrMQRBG/U7bYmrZWv3pejUrD+UKwcdZJiVE33xFTatXzGLMTYEpcH7I0KFQ6mq5h1MAMdKDzid8MecKUqalEQS17bcpk7nninwGmKbsndVSwY6tbKZPXznc+c4sdo6zFCvdOSdgCJ92JwXAPSIQ+0mWuHUqWYB1UabKgudI33sdulxjVeK048NAEbG5sCPTle3TCxSymapmadVqS1AA6wpmOaj7W21vhiV8q4GnwkbX/cEeuHGFSTZitlcAUITr0MpVXTURagpoNANSTBaIBB5QLTYEYt8JNF4CUVCr4UAtsSMBV4W9vADEkGUnkD1N/L7JxNwvtClNyncNSiwUuD7yes74VlAHEm5mI3Rp4tVprRvTBgkhb/phWrZ+m9Jkp0FLn2SWLXFghG4iPSI5nF7iHHQKdk1H+dYwCp940saRU+0BrKzBEXne09d8DCq7TujM7buOkvUe1teugD0AlIDx6rF/Jbz7/3GDFDLsF1rTojSotG4iCoHLp5Rzwr5irUWmXOW9nSYVwAQp5g2J2v5HDLT7U0GohmKLadJqCRPKPfGBkofZEdd19ZUyPGK1QNRNOl3KjlMhdwCZAFgb43VqL0oagRTn2tYIYmRItcXMeZO2+A60S1TWQ9PUA39pYrf2lWJ3FjOJc1QYUyWrCrSDMwphkWPFcTBIkaomw1YYqt8cRNzn5w9wbh1FvFFRyBCs7SYERyt6Yj4tVorVju0Gve8COe0WsbcyDbE/CK3glVXTN1FRbR5+/ADilM1nqEIpVYAIqpczy9NP44VQC5vpGZX2+nqest0uLJMU6NPbz9OZ2wZyHCFZQ/doJEzpMT0Prb4YXRw4EGPBaDrdSRYfVA3vFvXF7s72qkfNqtQd9StqK6Qw5ReJi3vw2YWP4f4yvGj9Mks8VTLrKNQQmJDESJBEyu+2naZwNThpoxUKKF1QoAAHS6xMc7nFXj7VKlQBV1SACQ3MkgehIb8MeZrVRpAupqEH2nqljEbCZAuRthgoQDm76wl35o1UZaPaDXANEG0HTPgDCLWvtyxXr5Wk8opDqwEo50kXkEMRvKmVNxOKfA+OI9EPTQ848YBB/fAbiPEKi1y1Alag2Bhg3tWOw2OqT0HXFOzk7eJaMrUN3MIV+F5iiyVaeXzLld1FQAMGve24OLQy1eu5qNlXQEaVFSoxtuSQqnnbr7sdEIHljwn0xk+JN3XM3jAKqclXs9nqLkZeiAjGfE7mJ90GMEMr2fzIl6lMPV5N4oHoN9p9DHXHSfh8MZ8Phg/Ft7RfhVnPG4NVaVOX8LASGYxMlvcJON8xwWoiCKCHVIYAvaIiDNrjD/A6j4YwD0+GB8SfaN8OPecnz/Ys1HNTuSHItNR/Fv02N5xY4T2MFMlvm66iplndz5wAesfljqQ/q2MI/qME6ontJ5A95zdeDVGv3CCY1HUw5m3K0/hfFzinC27nSKSGCDpDPvtPw5YfRf/AEx6V8/wwPijfSKNMPec54fwhmY6qVIKD/ECY9bi0/E4B8U7KK9ViaFME7MC9x523jHYgvn+GPYwRqiDdQnTDsZxTLdjUVrUiW3UAPoFucicH8hwNvaq0lW8gEz7oANv6OOlOv8AUY8WmOQHwxDqz0Ai/De5nL/9m97WZTSGk76hIFtgYtfceWBzdkqFHMEjLJUX6s6pBbYn6pgj3TzjHYgn9RjaME6s+0A01d5yilw5jU7tlXwiTqVjHQAxEXNumLHFOFLTUMi0wSIbUhvYjod5x0/TjCs4HxbE9IfhgBwZwzIcAZDpV6Apk7FWB/Aif25nDLwfg1ICRToALYe1tNyZPM3x03u8ZoGCdXfaEYD3M5xxyAwMZYkjTfUOUCIO/n6YA1uBpXeZo95PtBt+ktqv5wPTHZDSHTHhoD+gMQaqh0kOnvvOUrw+l83Yqcst9Jh2sYDC8zMwfTFavmWrFe/NCnTUEnTUnUwFrb9bY6981T7K/AftjVsihmUWD/CPjtviDVe4inSgirnA34BXRmNGoiI0uZ5C/KZ3H4jBLK8JZaRJKtMFnLQTJtzAHT0x2ipw2m29ND6qManhVI2NND6qP2w3xY9onwh95bx4w88eYzGCb5rHmcZHmcZjMSSeAnqcSgeZx5jMSSex54yPM4zGYkk1QeZxtHnjMZiSTI88ZjMZiSTIxoyeZxmMxJJsq+uPcZjMSSZjMZjMSSZjMZjMSSZjMZjMSSZjMZjMSSZjMZjMSS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  <p:sp>
        <p:nvSpPr>
          <p:cNvPr id="27653" name="AutoShape 6" descr="data:image/jpeg;base64,/9j/4AAQSkZJRgABAQAAAQABAAD/2wCEAAkGBhQSERUUExQVFRQWFx4aGRcYGR0fHRsfHBocICIeHxwgHSYfIB8jHxocIS8gJSgpLC0sHCAyNTAqNScrLSoBCQoKDgwOGg8PGjYlHyQvLCwsKi0sLCwpLCwsLCwpKiosLCwsLCwsLCksLCwsLCwsLCwsLCwsLCwsLCwsLCwsLP/AABEIAPQAzwMBIgACEQEDEQH/xAAcAAACAgMBAQAAAAAAAAAAAAAFBgMEAAIHAQj/xABOEAACAQIEAwUDCgMFBAYLAAABAhEDIQAEEjEFQVEGEyJhcTKBkQcUI0JSkqGxwdFicvAzgqLh8RUWk7IkJWRzdLMXNDVDU1RjhKTC4v/EABsBAAIDAQEBAAAAAAAAAAAAAAECAAMEBQYH/8QANREAAgIBAwIEAwUIAwEAAAAAAQIAEQMEEiExQQUTIlEUYZEycYHB8AYVI5KhsdHxM1LhQ//aAAwDAQACEQMRAD8A7bPkcZPriuHB5D448L+Q+/iQbhLOr1x4X8m+GKuvy/x4wny/xYkm4SfV/N8MYW/n+GK0H7P+LGSfsn72JJYljvP5/hjU1T1f7uK5qN0b72NNRPJvvYkliXFqnq3vXGd//N93FUk9G+9jU+jfe/zwtVJdS53/APN93GfOPM/DFIk9G+9jXW32W+9g3JcuvXPV/cuNO/PWp/wz+2K4cnZWPo4H6490t9mp/wAQfvhSDICJP3/nU/4f+WM749X+5iHS32av/EH749v9l/8AiD98SjDJxWP/ANT7uN+//m+7iqJ+y/3xjWT0P3sSjDx7y53/APN93Gd//N93FMk9D97GLP2W+9gUYJc7/wDm+7jw1/5vu4raf4W+/wD5480/wt9//PEklo1/5vu407/zf7uIQp+y/wB8fvj0g/Zf74/fEkkvfHq/3ced8er/AHMQQ3R/vj98bmej/fH74kkSKSrUpstBlKspGpZgMRceUTGLnZ/Pd/l0eaesDS46MBBt63x5S7dLEdzH9A9MAc72ihiaIWkCZMDcyOojnjoht/WZAvzhR6WmoU1U7lTBJtJ9f6nA3NcQr5au1RV72jWUFkUmUiwI5CQYI8sWcn2wRKROgMxgszAcvRcar2zpEMUpINzAVYJjqVscNv7VFK/OZQrCoGqOuifZDSG2iYm0g9Ou0DFdmdW1e1LCVB8RMzAJaI8JPod8TjttTdroiqo8Qldtt4wJbtkoUwoCnxKAADINiCCCLmJgk3wysO8Rge0s5jMvDL7LEe1r2t7GmbNyDXk/HEdDtipyyJTIauQFC6juBEn4Tiar2mRKRJpgt6DzvMTOBVPtHQpnvUoUtbAtKiGve7Xg+gA3w9Y2iEMOkJNTde7PeioV2VarAkTB13jVuegxRXtdVy1QhprU6gDKVJbQ0eJOpi3wwTHG6K0m+iUMQTsPannbcYHUu1oYqhRSFG6iDE2B/EemJaGCmEs0eJ1mGonRqM3qHwnkCOXLBDszxxatIfSrIgNrc6pAAP4jA3NdpEpwy01mOmxH8MQedvM4Vs82XqVCQxoqxuABJ9Da539ScMFxuKkG9THjPceLOEp1KLECT4yAPI+Zvbyxomeq3k5cGAINfVfY3Hx6WjngHwvjGWy6HQnhDAGQGdjN2k89o/1wR4f21yy1QKiomqdJKJEzsTyMRE+eEKoBwI6lr5h3hGYZi0PlZVhK96xiwMX5SD7jilxXiNZKsLUpgQWABkfj0/XC9nO2j0841XJ06VRCv0gKINUSZkdJMYt0+3Rrt3lTLU0BAABuRfcgRHO3QnCog3RmZq4hGnxPMCTqUmxnV4R7o5j8senjlcgAVIYEySAVvOm8X2vHXBP/AHnGg/RUxNvZ6Hp6jAP/AHrXVHdJdvsT6mZtYCfdgrtb2iNuHPMJ5TiWYZhDqxPIhbnmLDFjsv2gq1e9p1DT72jVZTMXEypsPOPxxWz/AB1BShaYVhBDrYgjaDGFHMdqWymYGYSmGRx9Jzk+ZjmOZ54hVcgqpAzqepnTc9nagUkGkI5jATJcZzNRtOuipIMSOQBJO3UEe4HngNU+VCnmR3dOl4mFzA8I5k+mL1WvT7tJpBgxACQB0gnzMRPl54i4UC8gXA+Vy3HSDn4txWQKdXKPPPSv42seUDBPJcYzoEVXyxY2hUIgz1i/5YKcC4tSYGFEqSG8IBDDcFfLFbjfFKetZRZYzFgSOd/y8zgKqFq2/wBJCz7buSZfjWYLBStEEzusCR032xJxPj1SgFJ7gqVHLY85v1/PA1eO06VWiXQBNRE6tQGtYAnYeKx6kYYOK91UA1UkIPpB/fr8MBkQMPTCHajzF+pwuDpJAOmbAiDBt+H44oUOAipqaPCGIW3JGP5xgtlalSqTUamaIAOhWgu0EEkjYRYR5nAZsvm0rOuXZFo1WLy99BMSAOftT64baDCWPeaVOHAMwE2aRHWGsT0gc/LrinlWo/Ng4YSyxp+sTp2jeZBwzUMiKNIMdVQsZa41vJBbc+XsjlzxvwrsxRSp3goqlQ+IMeUiTAncThSoEIYniJdfgSgy9MBhEatJ3MgBQZte5GLGa7GuaLkEhjsfeTa9hzwz8ay7hXChFYeJKuqZhiyghhbkCOcmMUsr2qqVk7oZV0fZmIhF63N9uQ64YYyQCIpyAEgxWyvCsxVAFeIA9lN2MESx2/1xNmezTrSdUohVqrZyYIa9o58r4deH5vL0qyrVbTqWFLQFOkmTPKZHwxY4znqbuEpFSFEswPhE7Cf4jI+GH280BKzksXEPhXDs5maYQ0e7QWau/hEDoTabb4vUaGUypbXU717CKKyFABtqMC5M2xN27zdRqyhi4ptSpulM2Alb+HrIOFmMcPUa1g5RBVTJl1rIdoHMLZntFSay5UEdXcz+AGMymZybkCrSej/Gjlh71N49DgTg/wBlezAzVVVqs1JGBKGP7QjcKTY2vacZ8eoy3wZSmozZXAHWFcv2Jou4ajoqqxUa0cWUHmhvMWJGL3Hfk7RtCpR1KN9o369YnEdL5O6R+dTXZBRfSrGIA0K0t1uYwj1tSmDqHSZEjqAeWNja505ZZoyZ3xrbr9DG1uyJpaWNShlgoIMlYKnqsk6t7jrjSk+ULHKUPpWrKyNWawB0tpCA+cCemFA4scMzPd1qb/ZdW+BGKjr3yEAChMx1pPCxp4DxmgaAWuQtVBDTzgxI/rliJ+Ciurd1K1GuhAJ81nlBiD1Bxc4hwXLd65ekDVBIXwsQfEbknw3iPfhn4PRVKZqM6m58eqRA6NtFh8MegJQLYHWblZm6mJFEZhx3dWmiqpg1J3g8he89cX34CrDTpGki4K8jBtyB59IwVyeXFcOVMKPECN7yBM2i0x5ziEOzBXq6KjtbwSkgSJiWi4mP4Y2ODwOBAQbuD6PZmmtNigUAkAkDTMi5KxNyfLYYjymTepavoQAaRpk/359w9MF2yDLUGlQKzAQzSVPMSOdwZPLlifKoazsW0i4LaTIBsLEgE+EfGcQ1VyWTFap2LrCsamWr9y7JqIafFE3FzO15Prvi3w7ItS+kLd5Vb2nq7npCgwpU7ee+CfEsnTFRUYJoNSzHq1gZtvb4jFribKuYpISqi0zaSCbet9V+hwV56yMTUo8T7M06uVZWnVIiPzBi14t5eeAHDuF5mO7fNnux7IA8UcrkWt+2HLtJnhC0kM1DcAXgdTy6YF57Pd/S+jpVKbooDLUQhdQMEdWgzcW23wMd9SOv9IW54EL10SlR72SxhSCGN+hPWZJP+WIeHofa8TX0gPbSPKwkAk3v9W5wm5TtNLPlyCSKp0ExpCsxcmSQAFEiPTDXxTP0iqqtdAWIQwykQWALTyHPFFibvh8v/Qz0UNA1hqlYgjRTYADRzUHm0GxMTEYLZNyVLEFSxLBSCGAJtO++K9XO0e6P0qzAY+JbEXFp3x7keKU2KmV1FILahbbz898KzCuIVwZO6zXi4FgBf6xHQ9cD1zJWCu4O5FrTNuc32i8b4I5XM0qlSppqAkPDTAgx63WIg+fUHG3EVpijAKkybg/hHrf3YsXIoG2UPgyHmov5zhVPMDQ6F4tJ3BM3BmbjmBGPaXCkys01pabiR7tydyen54vdnc4jValMxZVZepBJBB6wQPccScaM1VC31WEn3bjoSp92LA9vtlJxOFBqK/bFg9OhUBJKmpRYkndHkTJJkh5vhYnDnx7JTkqryZXMK5B3GoaTJi5Jgk+mAnBuzhrU2qvVp0KQbQHebt0A8sea1eI+cZzdTjLZOBA+OsnvWyKLVy1NaS01IcVwpSAIYSnhI9cIX+6Nf5ycuNBYLq1zCaPtz0wT4zlc02UCLmaWYoUfaFI+IAWBbmwGK8QOO7Es0+7EGNfL8ZP2c4lUzNZkqKK3j193rVBUYALqaR4gAoOkWvOPflMr1Gaj3lDuiA0NqVtQta3Te/XEGe7NinUyQy1WmKtVR4gWu0E94OYUxFsUuI5jM596pquk5WmxO4EKYMeZIwzk7Np5P6MLFhhOM9Sf/YuY8ODK9lMwVpHQJrexTka4idRHJY5nG+e7HZikjORTdV9vu3DFPUDGcY2A6TF5GQdo3PmNaUHFjVpr8TAM9Lj2uuANPs+pqQKhKl70FqNoBkiCTyJvp6HFjgbo+WpFr6VemJnSCH1XjyeOptG04N1O6r8P9qARpJmCGU6YHMEMBtyAx6fBkPlKROrjPpBMq8TydSm4ArGmpQd4ggBgCdpMr5kcsSZGvQp5imoIKvIDLGktE7jfb4ziGhRKjxVzWeBLEhjeCFFotblub7HFbiXCfnFMJcMDIaI0nqAIA39NsaAL4MJPMP8AaRKZ0qQCTssmYETG+0D8cadkc7TdGVT9IrEOpgENJm3SZvgDwzIGjNSo75hvCsudEDVEKDfzsTM4pcV7NKy99SqNRqtUAbSbAKL2F5gjng7QV2RySG3Q72py6Vm7oidSy0dPXlcAj3+WBdbgVFqXdTUFw2u7NMcpGqZmeUbYsZDgjUKYZtTkkaqrsCZiI09Ofop6zg/wUqQzBgWViDaYPMEeW9umIzBV47QAMz8xZ4ZwsUgStSp3pN6kgsI5bFY8oPPBv5jUWmX1ncTtcnrvHWeowP4hnko1dTjwBlFuRbY/ygwCP4hhtrZVWSBuY9+2FyOVo+8iIWJnH17MZ1zKPkyCxVVuSL7bW2Jv0xtmewvEQCrHKiVNxqnf03w9cRJyyzQVWamyuy2GoQytc/Wvq+GJaOfq5gh6iCgpBVFmX1H63QBZkAX8RnbFXlqOdonTHiGoPRz9TOcU+wvE9OnRlxEeMsQT6H88SP2Q4iFLdzlbchUefcNeOnV2aAKhBZpLaF8J2ECTIO2Pa+aqd3qVFn6of60ESNQ236bkYXYv/WN+8dR2c/Uzi3Eclncs4arSQB7BdTQLbm9vfjcZquVDCjRIP2arT02146jmcgc2pFRF8Z8YmQDy0sfeCY52jnRynZChlqpKpqZTuZPvXkOmNAw4q5HMr/emrrhzOeZijnKBRqlCFNv7Sxv11TNvwxLlfndUlkyxZVtaqLHrJPpYY6dXyIqg03p67z4tl90X3J5Yr6UposqFpq6iFEaQzAEnkd493OMDycftD+99WB9v9fjcqdnspWfh+YStTKMaTwpM+wwYGZ6TgbmK6/7KpKCNXzhyRN9t4x1DJ5JYj7QKn3yMcSzVDu3ZTurFfgYxxNcRuse1Tja3cpDHqQf73Og5vOU3d6HeKprZOkiPIgMurwk8pnA/s5wGtla2qsFVXpVVjWDq8M8rR64Xcp2bruNXd6E+1UIRfdNz7gcWU7NKxhs1SDWhQtRt+nhFptIxUiZW9W2UhmY7ivTpD6Ed9wzMSO5WnTplpHhcBvCRMjEdHhVTLJxCpXXStSmyUySPGWeRF72wE4r2Sr0UmRUpxJ7uZUdWT2htvBwFasxEFiQNgTMe7lil2KGmWjA+ar3L/uqnR6+YHz2ogYI9TJLTpOTYNpBjyn9MCOyXAczQzaGrSdEbXTbVs30bHrceHfCfqM7n8cTHiFRol3JBsNR9LXwvmAkEg8RDn3ndXcw/2cqv3FdaTBXp1FZdWwkMPfMKPUjCQO0umoahaoCWJJKEDUYkxMAzPww/dl+CVVZjVUoKwCqhHjMMH1adwoCNc9cN3HcsqURNxMnyMHy647WjXdiUNd/SdjQap8GMkgfiAf7icfp/KAwAXXABn+y93wwSy/ylFSD84UEdaJi3uw18X4TVq5VmmSgBRgoHMESBYzAv+WKvA/lFod3ozVMJUWxOkEdL2kHGptOCPSTf3zePFOfUi/ygxYz3yiCodRq0SRtFMr/+uK1Ltyqln7ymXYQZDknznTE23w5ZnjdHNnRQpqUF3qFAFA2ImOf6YsjJZZkKKlJ6hJDrpAsBueS6gFYee2GGHaACT9YD4kL/AOJf5REz/wBJLimKJr03XqVaQOhJUW5YrUe3DJUZ1rqC8agNjAiY07xAnyw5Zfs9lFVT3dNFZ48YUnYRO8AtYYaafZHKlI+b0pI/+Gn5xI88IcYTuYRr1f8A+Sfyzk1Xtf3qNTNRD3khvEZO5na0bCOg6YP5P5S6mWyyU1VqhQaRUFMsSJ5GYIG04Ym4BkaGpzREzGtUUix2Am0xJPnhc4lxJqzRIA6KABYWA8rfgcMMQbuZX8ao+zjUfcKjrw3hIVlpmprYrrYt7TGYJjkBEeWJ6wIquEEwsR5lWjyFvfgXx/hfeMrJUqI9MR3i2MGAwgWN8W8nw/SmjS9ViZd6jCZgXNvq2AFufTB5PqYzngc8TMqWbMFTqjQCAxBKlyxiR5AfHF3jFH6MrMi5jlPritlalNcy51guWYm+2mFUfdE+/FPj/aNCwoUxqqHe0hBFyfdy54bqwrpBYpueZTHHvmlVXqE9w0o7EizXZX0+0ZlgWxZXjSVKveqHemx0qQIkxuZIhfMmNsRrTCqGIi0FyAogESJ3IkxB8+uLmbpKpWmGkgEkDkCeg5cwD5xtiwgExCeBCPAsvNJqjSGYk73iIH+Hly1YVOMPqoVdIYtBZdyCASZ6biw88VRlc0jtSXMlKDsSF0tr8V9IkeG07nYdbYP5bIVNMU6f0e4Ggny9qel4jnhfskm4ftAACVOGfKJSNEamioIGmJJMjYYnC0RWerToxUqPrDVIIEk26JuvIne+KFPglJaoZaShyZNrjrvtEb/xYv16g9m0GZlS3hkyVFrgx1tPTCtixlrqA2eG5gg9mKDO1R6tRqmofRPUJJB6nmsAmRa2CFTiaZfTUqUyyBobT9QdY+sB/nyxv4RcgLAiViRIiN9jYR5k4I8FzlBlqgsFemzag8CJEgidwAd/XFhahCoswdnMwuYqjMU3dFUaVdTpJtJBG8EHYYnzHD1amatSnSeLy1MAkGY9kgkjriEhSpYMNJ1BDI2PMC0CfzxBS7b069AUShSvIVqR2F7kH7Nj8Rit0D0NvEJXg7hMbhVIi2XoqTtIYi3q5HKeePcjTeiNQKDVY6aapzj6g1SOpO0WxNw/USqF1sdIt4gs6oJNjvpEXInpghx7JLSRAqjVJ9T6+VvxGIMWNSFC9ZWFG0sB0gHjedrLSQ00YPl6hqatUl49qALwBzONs92zXO0StNWUKNVRiLLHIdTqj4HF4VWOnQBTNlIs1tjBIieex2x5mMtoHdsukAQQWJ8MG0RbkJBkbYfgEe8cn0mH6lWiMqDqHd6RDHmIEeXTCa/ZylWbx0lJi3h02Jm/Mnnf0xDlOzYRhL1GUGyNGlDfcA3g6fzw1cCpKztcG+03AgETvvJxB/DB7wXvI7Sl/s00FUEKFIkaVCkT02E+e+NWDs3d6EKtBJjxeEA6dVxaekjbBfj9FTSNjA6mR8MDuCuBXph2Ohu8gkQBcGbxZhI9RgBrTdIV9dSrxXgQYPSOhWqJOqL6oBC22vpPuONMn2wZct3RUl1XS9U2UxYxNyScFe0PHaCteppWCFK/XcchHLxRPlhFzDVc19IQRT3gTYX2G3P8MBSGALDmGq4EsJmKmbqEKIUGAvKw3tY77+WC2a4CEYSoUn6rT09cb9g82qVq+WaNSnWh5lWA/Imffgr2nglIEm9uu3vt++ACxycwvQx8GRJxKlnKh7rUaIBD1LgSdwp3JHUdDgrwynpGk6wRvqJLE+sm3TFZitMaSirTsFCm17XH1QLXE7g4xs+FZXZwlMgCSBAJB57gwIg2E4TkjpLQK7wV2l7J1nqmtl6gRmsysYBPWRPQY1yPZ9suigVJqvU8bgAybiIP1QCR75weFZmCi89ItFhyvz9cAeK8WTL11qNTEd6FqOdirKVDg8oJv5b4fe1VFKrLuf4ctNJ06g8grPLa8zHL1nEGX4WtHKa6JCuwDITMA2jncbCOh88E+0GdQqio6kuRGkgnmTHW04XOH8NqJCPU10kJ7pCQDe41GIMXAHn5YZbIs8StiAaEOdnVOYzM1oJXcAeGYkAeQEeeOc9s/la4hTz1elTqdylKoyKgVZhTAJJB33w9dmOPBM8MqREsHSRB8SCR5wRM4Q/lG7d1U4lmKRo5SotJ9KmpQR2AAH1jc74rK7stVxXE26b/AI/nHXhHHqmd4bRzdVKXfir3ct4VcTEn3ke/1xvWIUNT7t9VN71gPDAgAhpmfFBGwM+WNeG9vKS8EpZvOU6bMXdKdFFCqxDMqgLsAAJJjCHX+XbPT9EmXp0x7KCnIA+OEx7ze0d4zYVadIztA0qiJUqhabFdRMe0ZElj1JA5XjA7iHDaDVmquprBLCoGWBH2gTdZsI88edjO2GW423dZqii5hRMbrUUbwDsRMx+2BXaz5YRk8w2WyNCj3dI6XZgfEw3AAIgAyJMzfDhmJ21zKvI9owduu2o4XQyjJl6VU1kuWEewFjYfxYXuGfLF3lLM1TkcuDRRWsdy1VEgnT0afdha+UztvT4ll8m6rodO8WpT+yYSI/hPL34AcDX/AKBxA/w0B8awP6YZMPothz9/zmkqBU6V2a+V1c5m6GWbI0VD1QA2qdJv4gCu4GG3O9lSuYerVzI0MxYd9U9kEkwoMAAW+GOI/JUs8Xyn/efkrYdvlC+UjJNnSrZFM33E0zUqOwFjJCqLWM3M4TIjJkAT25/RisitwRHDiPEuGKFWpnsuumR4WBJmxBgnGZM5KtlqlXLVnrd2VUuwa2qP4QSoF7YVMz8qvDssKLZXh1Eh01GAiMjBipU+AztMzhp7OfKGOJZTNFaHdd0FEatU6vRREYqPmAi/yiNiQKeJXVm0Cbg7CbTA5kTzXwk+YwA4hxCplswMzShkI0ug3gCQ1hGxgHlguaCzq5HlHiIk+6YI+GCeQyZq7/2Z5WJb2T4VtpINybzjYSB1nLXmDKHaBs8AEQpTEa6jWHOwncmD6Y247mqAphWGoU5YoSykkAXJFiLDexvgrn+J0aQ0kkQPAqARs0SCCJjCPV4fUrVDUZiqkkEFRDAwYjltOAG3cAdJcRXJMt5bINmKZqvpVI5WACmYHSAMWuE98iChU0imhPjWWdxuoIE6BcSTyGK/DOE1aapTeqfm/tU6URq/hLWmDuAcNfAwhovpgMrMrAcoJt8IwCNo5MJO7pFHj3DGLU6+VqI1SLspA5nfzBIG35Ym4bSqgtUzNTW23kvkPP8AzwQ4bVohiKppoGDMpsqtBglr3aHHqAOmInqNDFQNQuJWZvH5Sfhi9STx7TO9UKh7JZPvmYkc2USBy8J8rkH4DG3ElKMsaQIiIsTchiOsx+GF5e0vzHNVhVDdzUOtWjZjZreZWf8AXF7J8T+eVe8W1JfArMAFZmPKd4ifWMZiDuvtNXHQCe5ziT5cU8wFOhSdaC7aHAEzzKkKfjiHPlM+rHQwpOPDqUgn+KJB3/5cXHqjvO7RjIb2ST7Om7BiDIDWAnlGPcznTl9NU0i9MyraQWYRs0TJnmOWIKBsQNBXDOzC5YPpGpoIZmMlQTsu48vSMFqHFMu9AjvFDAw6sQGDA8xvfeRvbFbX3ja9DISZAYbA2kxaTGx64tf7t02LVdCd4FkEqJkeZ6fGBgt7sYF6yrw7g3eZ7K1hvSa/OQwNuvncnnyxx35SXniud/79h8LfpjufZ1qrZhYhaQILAiWmCI1Axc+/fljhPyh/+1M7/wCIqf8AMcNi5y8+026b7En7T5g/MuHU9lFGrUjzeu4P4KBiTs12Sp5jh+fzLswfLKhQCIkm+oRfaMVe1B/6Pw//AMKfxr1cCstn6y03RHdab2dVJ0t5NyOL9l4+OOZbdQl2EzbUuJZVkMHvVHuax/A4CV2LMxNySTPqZwX7G0j8/wAtY/2ynboZwHJvhyFLkiS4c7U9jqmQXLs7qwzFIVF0zYWsZ53GJeDH/q7iH/2//mn9sNPy1GP9nL0ya/p+2FXhSRwzPHrUy6/4qh/TFandhDH3/OHrJfkzJHE6BG694w91Jz+mFmSxvcn8zhm+ToxnwelHMH4Zerhdy6S6DqV/TFpA3sflBCPansnX4fUSnX06mpioNLSIM+QvIOOj/IzT1ZHPgCSXpAD3HA75eKZbiNJVBJ+bIABv7T4PfJPlDQ4fmjrh3qqoImFZVneDMc7Yxubwh+/H94MvQxnXJ93Pei/2Rvc+0fLkcaZnjopoqrDVGALQZAJMW6eyMLnabtFbTTYu51ajzgkAj3kG3ngd2CzyMZqsNQAAnoPL34JUsJyxSHmNnDODl5epN7+uPOPBVUBbMZ0z1v8A17xiLjnbqhlxpU6jyVeuBGSq1a7d9XXSCPo6RMWN5PSR18sHClGzGzMGHphNeI1GCalopoECGLzI0zEADfzN+YwOzPD5qk06xWk8a1QwCdNwTNosCcXFqyZCFASCo3jkNuf6gYI8NyJ7wFgPP0N/gRGLSAtmZ9xagJrw/ga1IFQooVZXUJuNvO23uxROahipt6Wj+rDDZXACmAJ+OFTPEd7Em4kx5emBgfexJjZV2KBDmby1Mj6RQ0CSHuBvIG50ja2NM7oKaNIIaRogaYU3MRp+zfE3C+91E1gimICKZ09ZMC5t8Bijn+Lrlnpd4iCnUOgMNkgkjYRDAxH8I54z17TTz2k+Vylix8IVfCoBg7COgHpzxBl89UIFOrSYlGgVlKlSvVpuGg9L4IcU4/SSlOsMT7IBkknYADFAEoINMsCkawwhSo8UgmY6EAztyxBdWRUn3SjxXiFWlS72UmmQGppPiRSA0g3uSTBjbnvhp4bxFMxRV0YMjC1vw9eWB2R4QHT6RSQwOqOcraeu/wCAwkUOE53J1XXLVF7tiYDnzvNoEAzgbVfjvCDt5j1w2kBn6exInrYaWvvHxxwTt688Tzh/7RU/5zju3Y7I1BXVqjGpUuXcWUAggCOkwccE7XvPEc2f+01P/MOHWvONe01acEJzLHaoRSyA/wCxj8a1bD18mfGnyfBuIZmkFNSnUQgMJFwguAQfrHngZ2x7JVH4Rw7OUwWFOhoqAC4GolW9LkE+mEOjxWslJ6KuwpVCC6DZiu0jyjDE+bj2j3l1Tp3A/lmzmZrpQenQ01CVJCsCBpO0uccmx0b5HOxr5nMmuVIo0lYauTOyFQB1iST0thBz+SajVelUGl6bFGHQqYP5Th8RxqzBZCJ0P5b/AO0yI6ZRfz/ywscNP/VOc86+X/Kr+2BvGVzBWjUzBdg9P6MuSToUlbT9WQQPTBHIrHCc0euay4/wVsFeMQX5/nBM7An/AKWx6ZbMn/8AGqYE8JyrVK9NVEkstveL4aPkp4K1fOOADHzeusxsXpMojqfFtgRVfugANVJVI29t2U/mCPQeZti0MN7X7f5hAjz8s2eB4iypCstFFqVD9WdTQPOGFhc4h4DxyOGU6FJXBetUbUNzYC/TcjHOeMcQq1ajd8zFpuGN585uT5nHauC8MSjwzIOtLvCULuJuQTJA5bGfcMY7sKnb/ZiZvs3KmX4CKSq5CkvqIAi0Hn5naOpwuZ7s24qE0gIYmxtpM7z0J/PDx85VWaqaAAqSdKhdQkWadjBAkA23viPL5TvG0qPFEnV5CeXLmPLGjGwrmcdixPEXuB9kEQ6qr661tK79bi42jrhnzOVcMO/ZBrC3iBvAAidPJfM4ky1UK+XLwtN2ZaZ5kkGA3KTFo6Ab4ztdSFYtTWABTLHlF/6PuGEDbn4lnIWzLPFsh3aIw3XeD7V+kb7DCZX7RVMnmDMtSeCpnb3nBalxPNVECV9ApqBLqZZ/OPx9+J85RoVICMKiwbxzBvuP3gjywygjgxGq7EFVu22YzhNPLUo6sdh5/wCXPF/L5J6RK1HmpuWI5mNvLlGL2T4QtSmdLd14WKlYsQDF4+B6jGmXzdVn7ypSSvUCwwHhUCwBElrki4Iwu6jQhKllhT/aSA2DExAHT9QT+hxpxTKLmKRWouofZuDPqBIPL1OLOSyRAlQTF5j+v6Jx7xfMS06CAfbBHMfWH5x6YqJF0JcpJFmB+F9kMtQdKkFnI1BmJIvsQP364t083UckOFhdShhu4bnEQIEeuK1LTRCh6j6TU0rN1QkMyqtvZmYM28Iw1UqdOlSerVI7sL47SD5Dn5D1GFyPsFmX48bZG2CCOxHFKleiaVRWNSixRjBIbTMNO23I4kzPZ3MMzNpUAkgDUJA69Lx+PlhP4728rViVonuaIsESxjqSOfphfGfqzPePPXUf3xyW8S2MSqz2WH9k8uRA2Rgvy7ida4LTzUVVroqN3BCmnZZveZ9o2NtsfNXCuDV81WWlRRqlRjFr3PNjy8ycdn7E9qM22Yp0e87xHaCHvA5kHfacOWW7RLQp161SklGiKmmiUADVQBvAH2pxdg1fDNU5mr8NyaPMMB5J6VIsij5WlRytH6TuKKqyxIckrN/KevPY4pHsXlX+kqcJph52UiNj9UECJ8ueFfi3yi5ioSKRFBOQXf1Jjf0+OAv+8mZmfnFWf5z++Mp1qg0B+M62L9mdU67mcL8us6DxU1R830g0FQ6koUvCsi0MAPEOem2K2YyvD85m6XzrJBsw4aKlwrmnYgw3ijz6YBcI+UfMUzFb6ZOhgMPMN1w3cJ4ZSr1stmsuzGkjMSpN0LUyIjz8Mz+pxqxalMi10M4+u8J1Whbc/KnuOksdpuy+SzIFTMZU1DSTSgGoQovAAIEYE5Xshw1su9MZOqtMsrmnqeWdQy28W41Hyvga/bLOU3YtV+swRNKyQCYm1hgVxL5Q80LGudR5KAAo/MnFHxgUVz9Z0E8B1D/ZYf1/xG+jkspw+Hy+VKVQrKmpm85JEnfRvuZwmZzNU81mu/GTpd4LuwkWAkuC3hAB3O+KKds80XDNULgcngzhw4TWTPLqy5GWzKgh0iVdTAJUHYiARHPFuHVY8jUw+pmbX+D6vS4vMHI71JuG58HTTTKZYuxkHQCrCTJ18zb34vZjhubrsgeitOnTkBUgAiRFpP2dhGK3Z7TTWpmSPBRpyDES0RA6CB+OECtx2uzFu+qAkz7bc/fizUaldO9KJR4V4Ll8TxsS9AH2nU6nZ9xSIFIlpmZG3SCY3vOE3N0QrFaiFgjSVQwbWIHU6ZttgBQ7RZhWDCtUJBBjWbxeN+eHPtFS1VErU47uugflvF78rgE4u0GrGZmVhUzeN+Cv4cqvuu/lBPEOHCsjGcwKavqUWPdamF1XrMkybTA2xumSqUwNbO5cS2oCWUbc/CLTB8sXeHcZoChWpVGC1Q23OpqAKlPtcveMVspCAmqXKKNWktLBQT4VJ5CTA9Mb0PJ9hOBkFj5mXchwpqrABtJJtMx122Hp1BxGtSoA4UrbwvqJ1Q5AlTcluXIQesYPZKkr05UgiAQeRBi/l19ffhc4tkitbUTyMiSPO8C8b4CvvJBkZRjAIhzs8B82SCGOkTYGDAMb29r8cLmeYd+V70os6TpaAbSJIvPhkf3sBclxLOZVmpU6RqU2JZDtbkR5csFHohqc1u7ctBZQdieU/wAMR1n1wVWiSe8jtaiu0e8tW8IWRO8D8fh+oxSzzgTLf1z+GE/h3bynTpeOxj4/1+2I8pxbMZ8+ACjlwf7RtyOg90Yq8go1sZYuXctAQtnMkMzQNOGAZSQR9UhjHmTO3vxrx966cIppVbUxrlWIO4AYrf3DBSnWCppSCEUiBuYFo8/1GLOTGW4jlGy9OqpNqgv4lM7sPWQffjLqwWQ1Or4VmTFqsb5OgIucnw49nqHC3pBcwzpWO7EkD3ESI9cCeL9kszlyddJio+uoLKfeNvfgRGPNC0PqE+r5Ex67GPLyV3tT/edV7M9lEyzvWo1FrqwC04iwJ8UkW2/LCb2/4uauaamP7Oj4FXlbc/10xU7LdoXymYQgnuywDrNiCbmOo64ocan5xWnfvXn7xxobIDjocTmaXQ5MWubJnbd6fSa+dfX/ADKtGiXYKoJYmABucNJ+TXN6Z+jLfY1eL8onFf5PY+fJMTpbTP2tJjF3g2Y4nVrimyd2weGdt/akx1Nt9rYv0ejXKrMT0mXx3xvPos64sQ7XcUny7BihUhgYiLz0w79gM4ctW0Ek94DqH1VgSCfO0Y07Z1aa5usywpsGfzi4XzNpwqZXiLvUilIWmrv5+FTdvecZRSPxOi7nW6WmFAgfX/ci4rxUydEkuSS/MyTt0HLBDsp2L+dpUqNVFLQVHiEg6trz1tgDQowL46F2Cy5qZLNKF1E1KcAWO+84mADJlo9IfFMj6LRHJiPqFCKPGuB1MrVNKoBMSCNiORHljzgvETl69OqtirAn05j3jDN8o9UBstSJBqU6MN5Tpge6MJeBkUJkIXtNeiytrNEHyjlhyJ0/5Rc0tHK92h/9Yq6yOigDl5kD345rl6Jdgo3YgD1JA/XBntjxE1a4UmRSprT94UFvxP4YzsVlA+eog+yrajP8Nx+MYd/4mSZPDcPwOgLfe3+IFq0irFTuCQfccP3ZqqMxw8ozANl2N2MeBwefqY6YWO2GUFPOVwNi+oejX99yfhi98nueCZo02jRXQ0yDtO6/jPxw2nc48tyrxfANd4duHWgw/OHOC8EOYdcxVRAUEDQdwGnfle8cpjENJTVZlRQ+iSGYAp3dxplbkyJEjmMVK/BqhrOgruqsdT0gSqnTYkmZKmDZeYNxi3R4c9TZmorp1GmklSPq3iYkRyt649OP6T5ISLmfJzxTVRegTLUWKgHmoNj+JwZ4vQBBY/1/rv78c6zWf+Z5rvqRmnUA1QCL/WEHoY/HpgpV7XNm4o0VOptzfwg7mcWeUN24StstrtqXsqzaTqDvTY6VNrEglRNvANyOp3tg9wXhndAPab+YE8t8BKXET3b5ZqDBkY/Sj2AuswS3UTEfpgXw7tLVyZNJ0atTLHuioJ8Nz6RgNbAgSKACLhL/AHOypqFnEwZ0yY+H6YONl40IsCmWCwIECPZgXvvfaI5ic7wgBgNKkkXN7km3ny32nAfjOReuAaL93UpsSvhIExcEfC+ErceTLGY7aEY87QFNGAMKQJ93T03wI406ZTIu1NVWrm2jwgKdIEnbzn44GUcjm2K/OqwYA+GklpuPbMbXG2GPjHCqOepoazNQqUlgFbp8I9MZdYHGOk5JnT8LfCupV83Cjn3i1wX5TMxQUI4FZQIGokMP7w39+AvaLjZzdbvSipaIX9epwYqfJrXN6NSjWXkVaD8Djyj8m+a/94aVJeZZwYHoMefKZj6SJ9HxajwrEx1GNwCf106QDwfh5r1qdJbl2A9BNz7hg78ovAzRzJqqPo63iB/i+sP19+MzPHqfDQUyVN8xmDZq7IdCjmEtc2/DBns1mK+Zo1BxBQaLnwr9ZT1BF5ki3K55Rjcmgc4iT1nD1P7Sp8arIPQOPv5B/IRG4dl6hcFDpK31TGmOc4b8529rrTALgCI7zSA7enIesYucR7K00pzRq0ygEim/hYm58R5+kcsLNLsRmMyTUqVaFOmCBqLyB5W/LGUI+PgXZnVfX6HWVkyEUPfrF7PZ5qxuee07ec9fPDz2Z7LGhw7NZh1h6lJgsi4WP1OKvd8P4aUaqWzTk20r9Gp85Nz5YZsp2ty/EaWYo06qqxpx4/CBMjrcDyxfj0eQKXYfdOVrvHcGRlwYD6bFn5AzlZXF7hvHq+XVlpVCgbeP9MMR+T0//N5X7x/bGrfJy43zWWH98/qMZvIyqeFnpH8Y8Oyja+QEfca4inVqliWYksbkkyT78X+C5AuzVCPo6I1ufTZfViQPjhk4L2Gy9RiGztGoVuUokE/Gf0wy8f7PU2yq5bKtRpSQzB2gkDruZnn5YI02QckTHqfH9JxixN16noAJyetVLMWO7EknzONdUc49+G5fk2rHatlzaf7T/wDnBoZc5DLUk00KlV6jFyVDiJtEx5YbHpcmR6IqWa39odHpsO5CG7UJzbVP+uJMvXKOrjdSGHqDOOkcRyCcQyqimctTrrUuqlVsJWDzny64Xz8nGY+3l4/70fthMmmyY2oRtL47pNRhvIQnaj7Q32ncO1OrAZKyLUWbweYHvN/XArKceegy6aJqIylTBEgkghr7KBy9MG6vBnpcPWnWNMvRc6QG1eBt/eJn3YALlyRq+rO4jlePz+Ix6nSN5uEA9Z8k8QUYdU2w2tmiJabICrSmoFl20hLG/QTsBqIn+LFcUqSBlSn3atI0oVAHLxkiXjfnuBjRaILFlC6yAGPK1ha35ycHeFZJVI1yRzg3No+P6Ri5xt6zMrbvswSlcSNBuJhZKQIkEkCJEgwfsid8enUwDFGAXwypBLm/MwBA5evXEnHKWmozKDpN4Y73tO/S5PLGlOsiuWeppuQyhtXd3OkkbSRABi4bphRdWO8hPNQlSyh8Wk3IsJ8NufSYMec9cb5mloQGCSzCS20QfyIj4Yp8VyhXLMuptRBAOkCLyCCANyAPhibhPH0zOUBYgOBDrOxG5HlzxWAb4lvHeVK/aSnl6lPvUim8jWfaUg3Bi15PwwxZzjlHuSwqJpi0MPxjr+2FTM5Ja1IpVRocBlfeFWx8O887efTA7hvZnKoytqFYyTpZpCQQACBzN7HpiMgJjK5qoy8MqkqTBnSXNiDFyvlJn8DiSnVL7oSdoaLwd+drGOcnyxTVWq1Jp1aiCNLi0N1HiBIMgiRuMGstxOjQzAR4BZJFQ+z/ACg7EzO3XCvQsgQjpUgomuiNTr0g6mTTZWAJXlqHVdrb4p8W7QLSsCGaRYRpF1jT5w2/XFrtZ2h8Gmn5wfjtfywp8P4GzeJ+kyeW3L+56+WBitlsiHJwanmSyL5usHaYJEyZO5Nz5zfDfX4atKgaYPhN2A29cLw7SHK1u7qrChRoIAFo9N9/wx7V41WzjABDToAzqadTgdOg8/MYtKkEHtE8zcDJsnTFf6LQYBl3Js0geEjfwlY/ug88ZmsgKBalTRFSdXeJIJ5Q1thM7wdoxcyHFFymZ7mvCCpTWorxaRYgn3jFfieeGYqu1M6qS+EHkx5/n+vLBW2b5RGoLz1lOjZZtzuf19T+eJ6SkqZAZfttuoBkQSPrezBIuwxlXhzhA5Uhbj8P6+GN8zlGQJqsX0X+yHdRcbeKZ8o8sW5HSuJTju4v5/ss5rGvQPcybxsJ2v1ix5Xxe4fkNJ8TvVdjDPvJmIA+zf8AHD9UyUUiNpAJta1xhOUSzhSxBJ0AX5dfaA8NyDEqcV43DKaEvyXYFwl2eSmarEMrtHiIsAZuItsYxL2qqLC7STC/HnHlPxws8U7M5qg3znLkeIDUoPUe0J3mfiRjTI0qrnVmn1OAYTTCKI3LGAT7VrnnfCcFtwho7Nphupk2oU6NdNDO8MSygzKSCCPESqzAmJjFeCFSVYo7HQyjxMdJU6tRsu8xe8csR5rgzZVgveNVUCUWo3hUapZdIEwdrbWjHj5/uXXMaWKirqqL9XSQdRVJ8JX2i3MCJO2AbIuoaB4ubjhmkMCNJpqC08lYgC4JZoIM+QGNV4cdIYghT9Y+e2/uHuGJOI5mnmqjVKWogL4HhoI0n6ognlvYEHGHtQuaoiktN0qAjvZWFWB9rzuRGLFdlAHvKWxA2faEeCUqNS9M6lB5iD5yOUG2GF06RH9Xxx6tnK+QzJqJLU28RG4856EHDhQ+UikyCQysRcET+IxW+J2biXIVC2RLXHzrqJSSCx67TsJi/tESMDKtNGR1bQDMhQGMnVeQfswV32C4jyNJ8wxrFGhv7P2hZT7Ui82J90nfHvEc+mWRamkVCj+JG2hlOm/1jtJ6qbDFw4oA9JSST1EbuNUaThVFakWLC2sXMg7C/wCGAw7FZY1mbvPGTLqhOmN7iIMk7evQ4r8B4bSFT6KkwkEyFOqLD6xJGDXGaDoIpCpdSYYWJAvzEDacVVVJulw5JbbMbhw1HRVJ1SsadUAmdKm3Ob+eM4OmWbMtSOpapAIBUCVBNpAuw5zfFvg1ZalNXE3AImJXyN9xhd7U8FLurq706gaVZSLHyvhQN5K3zDyPVUbe0lBadEaYX6pbnEW98n8MJ/EuztTimgVU+bd2BAmSu0mNry0A+WJaCVWKd9WrPDXappCrMQRBG/U7bYmrZWv3pejUrD+UKwcdZJiVE33xFTatXzGLMTYEpcH7I0KFQ6mq5h1MAMdKDzid8MecKUqalEQS17bcpk7nninwGmKbsndVSwY6tbKZPXznc+c4sdo6zFCvdOSdgCJ92JwXAPSIQ+0mWuHUqWYB1UabKgudI33sdulxjVeK048NAEbG5sCPTle3TCxSymapmadVqS1AA6wpmOaj7W21vhiV8q4GnwkbX/cEeuHGFSTZitlcAUITr0MpVXTURagpoNANSTBaIBB5QLTYEYt8JNF4CUVCr4UAtsSMBV4W9vADEkGUnkD1N/L7JxNwvtClNyncNSiwUuD7yes74VlAHEm5mI3Rp4tVprRvTBgkhb/phWrZ+m9Jkp0FLn2SWLXFghG4iPSI5nF7iHHQKdk1H+dYwCp940saRU+0BrKzBEXne09d8DCq7TujM7buOkvUe1teugD0AlIDx6rF/Jbz7/3GDFDLsF1rTojSotG4iCoHLp5Rzwr5irUWmXOW9nSYVwAQp5g2J2v5HDLT7U0GohmKLadJqCRPKPfGBkofZEdd19ZUyPGK1QNRNOl3KjlMhdwCZAFgb43VqL0oagRTn2tYIYmRItcXMeZO2+A60S1TWQ9PUA39pYrf2lWJ3FjOJc1QYUyWrCrSDMwphkWPFcTBIkaomw1YYqt8cRNzn5w9wbh1FvFFRyBCs7SYERyt6Yj4tVorVju0Gve8COe0WsbcyDbE/CK3glVXTN1FRbR5+/ADilM1nqEIpVYAIqpczy9NP44VQC5vpGZX2+nqest0uLJMU6NPbz9OZ2wZyHCFZQ/doJEzpMT0Prb4YXRw4EGPBaDrdSRYfVA3vFvXF7s72qkfNqtQd9StqK6Qw5ReJi3vw2YWP4f4yvGj9Mks8VTLrKNQQmJDESJBEyu+2naZwNThpoxUKKF1QoAAHS6xMc7nFXj7VKlQBV1SACQ3MkgehIb8MeZrVRpAupqEH2nqljEbCZAuRthgoQDm76wl35o1UZaPaDXANEG0HTPgDCLWvtyxXr5Wk8opDqwEo50kXkEMRvKmVNxOKfA+OI9EPTQ848YBB/fAbiPEKi1y1Alag2Bhg3tWOw2OqT0HXFOzk7eJaMrUN3MIV+F5iiyVaeXzLld1FQAMGve24OLQy1eu5qNlXQEaVFSoxtuSQqnnbr7sdEIHljwn0xk+JN3XM3jAKqclXs9nqLkZeiAjGfE7mJ90GMEMr2fzIl6lMPV5N4oHoN9p9DHXHSfh8MZ8Phg/Ft7RfhVnPG4NVaVOX8LASGYxMlvcJON8xwWoiCKCHVIYAvaIiDNrjD/A6j4YwD0+GB8SfaN8OPecnz/Ys1HNTuSHItNR/Fv02N5xY4T2MFMlvm66iplndz5wAesfljqQ/q2MI/qME6ontJ5A95zdeDVGv3CCY1HUw5m3K0/hfFzinC27nSKSGCDpDPvtPw5YfRf/AEx6V8/wwPijfSKNMPec54fwhmY6qVIKD/ECY9bi0/E4B8U7KK9ViaFME7MC9x523jHYgvn+GPYwRqiDdQnTDsZxTLdjUVrUiW3UAPoFucicH8hwNvaq0lW8gEz7oANv6OOlOv8AUY8WmOQHwxDqz0Ai/De5nL/9m97WZTSGk76hIFtgYtfceWBzdkqFHMEjLJUX6s6pBbYn6pgj3TzjHYgn9RjaME6s+0A01d5yilw5jU7tlXwiTqVjHQAxEXNumLHFOFLTUMi0wSIbUhvYjod5x0/TjCs4HxbE9IfhgBwZwzIcAZDpV6Apk7FWB/Aif25nDLwfg1ICRToALYe1tNyZPM3x03u8ZoGCdXfaEYD3M5xxyAwMZYkjTfUOUCIO/n6YA1uBpXeZo95PtBt+ktqv5wPTHZDSHTHhoD+gMQaqh0kOnvvOUrw+l83Yqcst9Jh2sYDC8zMwfTFavmWrFe/NCnTUEnTUnUwFrb9bY6981T7K/AftjVsihmUWD/CPjtviDVe4inSgirnA34BXRmNGoiI0uZ5C/KZ3H4jBLK8JZaRJKtMFnLQTJtzAHT0x2ipw2m29ND6qManhVI2NND6qP2w3xY9onwh95bx4w88eYzGCb5rHmcZHmcZjMSSeAnqcSgeZx5jMSSex54yPM4zGYkk1QeZxtHnjMZiSTI88ZjMZiSTIxoyeZxmMxJJsq+uPcZjMSSZjMZjMSSZjMZjMSSZjMZjMSSZjMZjMSSZjMZjMSS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Mramor</a:t>
            </a:r>
          </a:p>
          <a:p>
            <a:r>
              <a:rPr lang="cs-CZ" smtClean="0"/>
              <a:t>Vlastnosti: bílá pevná látka, nerozpustná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ve vodě, rozpustná v kyselinách</a:t>
            </a:r>
          </a:p>
          <a:p>
            <a:r>
              <a:rPr lang="cs-CZ" smtClean="0"/>
              <a:t>Použití: stavebnictví, sochařství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CaCO</a:t>
            </a:r>
            <a:r>
              <a:rPr lang="cs-CZ" baseline="-25000" dirty="0" smtClean="0"/>
              <a:t>3</a:t>
            </a:r>
            <a:r>
              <a:rPr lang="cs-CZ" dirty="0" smtClean="0"/>
              <a:t> uhličitan vápenatý- 				vápenec</a:t>
            </a:r>
            <a:endParaRPr lang="cs-CZ" dirty="0"/>
          </a:p>
        </p:txBody>
      </p:sp>
      <p:pic>
        <p:nvPicPr>
          <p:cNvPr id="28675" name="Picture 2" descr="http://upload.wikimedia.org/wikipedia/commons/thumb/8/8d/MarbleUSGOV.jpg/180px-MarbleUSGO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" y="3500438"/>
            <a:ext cx="300037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 descr="http://upload.wikimedia.org/wikipedia/commons/thumb/f/f3/Capitoline_Aphrodite_Louvre_Ma_571.jpg/120px-Capitoline_Aphrodite_Louvre_Ma_57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25" y="3500438"/>
            <a:ext cx="2214563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8" descr="Soubor:2006 01 21 Athènes Parthénon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0" y="3714750"/>
            <a:ext cx="34290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8" name="TextovéPole 7"/>
          <p:cNvSpPr txBox="1">
            <a:spLocks noChangeArrowheads="1"/>
          </p:cNvSpPr>
          <p:nvPr/>
        </p:nvSpPr>
        <p:spPr bwMode="auto">
          <a:xfrm>
            <a:off x="2143125" y="6072188"/>
            <a:ext cx="928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Obr.6</a:t>
            </a:r>
          </a:p>
        </p:txBody>
      </p:sp>
      <p:sp>
        <p:nvSpPr>
          <p:cNvPr id="28679" name="TextovéPole 8"/>
          <p:cNvSpPr txBox="1">
            <a:spLocks noChangeArrowheads="1"/>
          </p:cNvSpPr>
          <p:nvPr/>
        </p:nvSpPr>
        <p:spPr bwMode="auto">
          <a:xfrm>
            <a:off x="4429125" y="6488113"/>
            <a:ext cx="928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Obr.7</a:t>
            </a:r>
          </a:p>
        </p:txBody>
      </p:sp>
      <p:sp>
        <p:nvSpPr>
          <p:cNvPr id="28680" name="TextovéPole 9"/>
          <p:cNvSpPr txBox="1">
            <a:spLocks noChangeArrowheads="1"/>
          </p:cNvSpPr>
          <p:nvPr/>
        </p:nvSpPr>
        <p:spPr bwMode="auto">
          <a:xfrm>
            <a:off x="7143750" y="6215063"/>
            <a:ext cx="928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Sírany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modrá krystalická látka, rozpustná ve vodě</a:t>
            </a:r>
          </a:p>
          <a:p>
            <a:r>
              <a:rPr lang="cs-CZ" smtClean="0"/>
              <a:t>Použití: desinfekce bazénu, prostředky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 proti houbám, plísním a škůdcům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CuSO</a:t>
            </a:r>
            <a:r>
              <a:rPr lang="cs-CZ" baseline="-25000" dirty="0" smtClean="0"/>
              <a:t>4</a:t>
            </a:r>
            <a:r>
              <a:rPr lang="cs-CZ" dirty="0" smtClean="0"/>
              <a:t> * 5H</a:t>
            </a:r>
            <a:r>
              <a:rPr lang="cs-CZ" baseline="-25000" dirty="0" smtClean="0"/>
              <a:t>2</a:t>
            </a:r>
            <a:r>
              <a:rPr lang="cs-CZ" dirty="0" smtClean="0"/>
              <a:t>O skalice modrá</a:t>
            </a:r>
            <a:br>
              <a:rPr lang="cs-CZ" dirty="0" smtClean="0"/>
            </a:br>
            <a:r>
              <a:rPr lang="cs-CZ" sz="2800" dirty="0" smtClean="0"/>
              <a:t>(</a:t>
            </a:r>
            <a:r>
              <a:rPr lang="cs-CZ" sz="3100" dirty="0" err="1" smtClean="0"/>
              <a:t>pentahydrát</a:t>
            </a:r>
            <a:r>
              <a:rPr lang="cs-CZ" sz="3100" dirty="0" smtClean="0"/>
              <a:t> síranu měďnatého)</a:t>
            </a:r>
            <a:endParaRPr lang="cs-CZ" sz="3100" dirty="0"/>
          </a:p>
        </p:txBody>
      </p:sp>
      <p:pic>
        <p:nvPicPr>
          <p:cNvPr id="31747" name="Picture 2" descr="Síran měďnatý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5" y="3373438"/>
            <a:ext cx="3929063" cy="327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8" name="TextovéPole 4"/>
          <p:cNvSpPr txBox="1">
            <a:spLocks noChangeArrowheads="1"/>
          </p:cNvSpPr>
          <p:nvPr/>
        </p:nvSpPr>
        <p:spPr bwMode="auto">
          <a:xfrm>
            <a:off x="7500938" y="6488113"/>
            <a:ext cx="928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Vlastnosti: bílošedá pevná látka</a:t>
            </a:r>
          </a:p>
          <a:p>
            <a:r>
              <a:rPr lang="cs-CZ" smtClean="0"/>
              <a:t>Použití: výroba sádry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CaSO</a:t>
            </a:r>
            <a:r>
              <a:rPr lang="cs-CZ" baseline="-25000" dirty="0" smtClean="0"/>
              <a:t>4</a:t>
            </a:r>
            <a:r>
              <a:rPr lang="cs-CZ" dirty="0" smtClean="0"/>
              <a:t> * 2H</a:t>
            </a:r>
            <a:r>
              <a:rPr lang="cs-CZ" baseline="-25000" dirty="0" smtClean="0"/>
              <a:t>2</a:t>
            </a:r>
            <a:r>
              <a:rPr lang="cs-CZ" dirty="0" smtClean="0"/>
              <a:t>O sádrovec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dihydrát</a:t>
            </a:r>
            <a:r>
              <a:rPr lang="cs-CZ" dirty="0" smtClean="0"/>
              <a:t> síranu vápenatého)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Co způsobí nakypření buchty? </a:t>
            </a:r>
          </a:p>
          <a:p>
            <a:r>
              <a:rPr lang="cs-CZ" smtClean="0"/>
              <a:t>2) Jaké má využití sádra?</a:t>
            </a:r>
          </a:p>
          <a:p>
            <a:r>
              <a:rPr lang="cs-CZ" smtClean="0"/>
              <a:t>3) Jaké je využití mramoru?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oxid uhličitý, který se uvolní zahříváním jedlé sody</a:t>
            </a:r>
          </a:p>
          <a:p>
            <a:r>
              <a:rPr lang="cs-CZ" smtClean="0"/>
              <a:t>2) používá se ve stavebnictví a v lékařství</a:t>
            </a:r>
          </a:p>
          <a:p>
            <a:r>
              <a:rPr lang="cs-CZ" smtClean="0"/>
              <a:t>3) ve stavebnictví a sochařství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Odpovědi: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72113"/>
          </a:xfrm>
        </p:spPr>
        <p:txBody>
          <a:bodyPr>
            <a:normAutofit fontScale="47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Veškerý text byl vytvořen autorem materiálu</a:t>
            </a:r>
            <a:r>
              <a:rPr lang="cs-CZ" smtClean="0"/>
              <a:t>, 15.11.2011.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1:</a:t>
            </a:r>
            <a:r>
              <a:rPr lang="cs-CZ" dirty="0"/>
              <a:t>Chlorid </a:t>
            </a:r>
            <a:r>
              <a:rPr lang="cs-CZ" dirty="0" smtClean="0"/>
              <a:t>sodný. </a:t>
            </a:r>
            <a:r>
              <a:rPr lang="cs-CZ" dirty="0"/>
              <a:t>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1.8. 2005, last </a:t>
            </a:r>
            <a:r>
              <a:rPr lang="cs-CZ" dirty="0" err="1"/>
              <a:t>modified</a:t>
            </a:r>
            <a:r>
              <a:rPr lang="cs-CZ" dirty="0"/>
              <a:t> on 20.9. 2011 [cit. </a:t>
            </a:r>
            <a:r>
              <a:rPr lang="cs-CZ" dirty="0" smtClean="0"/>
              <a:t>2011-11-15</a:t>
            </a:r>
            <a:r>
              <a:rPr lang="cs-CZ" dirty="0"/>
              <a:t>]. Dostupné z WWW: &lt;http://cs.wikipedia.org/wiki/Chlorid_sodn%C3%BD&gt;.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2:</a:t>
            </a:r>
            <a:r>
              <a:rPr lang="cs-CZ" dirty="0"/>
              <a:t>Chlorid </a:t>
            </a:r>
            <a:r>
              <a:rPr lang="cs-CZ" dirty="0" smtClean="0"/>
              <a:t>sodný. </a:t>
            </a:r>
            <a:r>
              <a:rPr lang="cs-CZ" dirty="0"/>
              <a:t>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1.8. 2005, last </a:t>
            </a:r>
            <a:r>
              <a:rPr lang="cs-CZ" dirty="0" err="1"/>
              <a:t>modified</a:t>
            </a:r>
            <a:r>
              <a:rPr lang="cs-CZ" dirty="0"/>
              <a:t> on 20.9. 2011 [cit. </a:t>
            </a:r>
            <a:r>
              <a:rPr lang="cs-CZ" dirty="0" smtClean="0"/>
              <a:t>2011-11-15</a:t>
            </a:r>
            <a:r>
              <a:rPr lang="cs-CZ" dirty="0"/>
              <a:t>]. Dostupné z WWW: &lt;http://cs.wikipedia.org/wiki/Chlorid_sodn%C3%BD&gt;.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3:</a:t>
            </a:r>
            <a:r>
              <a:rPr lang="en-US" dirty="0" err="1"/>
              <a:t>KCl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1.8. 2005, last modified on 26.12. 2009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-15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&lt;http://cs.wikipedia.org/wiki/KCl&gt;.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4:</a:t>
            </a:r>
            <a:r>
              <a:rPr lang="en-US" dirty="0" err="1"/>
              <a:t>KCl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1.8. 2005, last modified on 26.12. 2009 [cit. </a:t>
            </a:r>
            <a:r>
              <a:rPr lang="en-US" dirty="0" smtClean="0"/>
              <a:t>2011-1</a:t>
            </a:r>
            <a:r>
              <a:rPr lang="cs-CZ" dirty="0" smtClean="0"/>
              <a:t>1</a:t>
            </a:r>
            <a:r>
              <a:rPr lang="en-US" dirty="0" smtClean="0"/>
              <a:t>-15</a:t>
            </a:r>
            <a:r>
              <a:rPr lang="en-US" dirty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&lt;http://cs.wikipedia.org/wiki/KCl&gt;.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5:Dusičnan sodn</a:t>
            </a:r>
            <a:r>
              <a:rPr lang="cs-CZ" dirty="0"/>
              <a:t>ý</a:t>
            </a:r>
            <a:r>
              <a:rPr lang="cs-CZ" dirty="0" smtClean="0"/>
              <a:t>. </a:t>
            </a:r>
            <a:r>
              <a:rPr lang="cs-CZ" dirty="0"/>
              <a:t>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21.12. 2004, last </a:t>
            </a:r>
            <a:r>
              <a:rPr lang="cs-CZ" dirty="0" err="1"/>
              <a:t>modified</a:t>
            </a:r>
            <a:r>
              <a:rPr lang="cs-CZ" dirty="0"/>
              <a:t> on 11.11. 2011 [cit. </a:t>
            </a:r>
            <a:r>
              <a:rPr lang="cs-CZ" dirty="0" smtClean="0"/>
              <a:t>2011-11-15</a:t>
            </a:r>
            <a:r>
              <a:rPr lang="cs-CZ" dirty="0"/>
              <a:t>]. Dostupné z WWW: &lt;http://cs.wikipedia.org/wiki/Dusi%C4%8Dnan_sodn%C3%BD&gt;.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</a:t>
            </a:r>
            <a:r>
              <a:rPr lang="cs-CZ" dirty="0"/>
              <a:t>6:Mramor.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2011-11-15]. </a:t>
            </a:r>
            <a:r>
              <a:rPr lang="cs-CZ" dirty="0"/>
              <a:t>Dostupné z WWW: &lt;http://cs.wikipedia.org/wiki/Mramor</a:t>
            </a:r>
            <a:r>
              <a:rPr lang="cs-CZ" dirty="0" smtClean="0"/>
              <a:t>&gt;.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</a:t>
            </a:r>
            <a:r>
              <a:rPr lang="cs-CZ" dirty="0"/>
              <a:t>7:Mramor.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2011-11-15]. </a:t>
            </a:r>
            <a:r>
              <a:rPr lang="cs-CZ" dirty="0"/>
              <a:t>Dostupné z WWW: &lt;http://cs.wikipedia.org/wiki/Mramor</a:t>
            </a:r>
            <a:r>
              <a:rPr lang="cs-CZ" dirty="0" smtClean="0"/>
              <a:t>&gt;.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</a:t>
            </a:r>
            <a:r>
              <a:rPr lang="cs-CZ" dirty="0"/>
              <a:t>8:Mramor.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2011-11-15]. </a:t>
            </a:r>
            <a:r>
              <a:rPr lang="cs-CZ" dirty="0"/>
              <a:t>Dostupné z WWW: &lt;http://cs.wikipedia.org/wiki/Mramor</a:t>
            </a:r>
            <a:r>
              <a:rPr lang="cs-CZ" dirty="0" smtClean="0"/>
              <a:t>&gt;.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dirty="0" smtClean="0"/>
              <a:t>Obr. Síran měďnatý. </a:t>
            </a:r>
            <a:r>
              <a:rPr lang="cs-CZ" dirty="0"/>
              <a:t>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22.9. 2005, last </a:t>
            </a:r>
            <a:r>
              <a:rPr lang="cs-CZ" dirty="0" err="1"/>
              <a:t>modified</a:t>
            </a:r>
            <a:r>
              <a:rPr lang="cs-CZ" dirty="0"/>
              <a:t> on 12.12. 2011 [cit. </a:t>
            </a:r>
            <a:r>
              <a:rPr lang="cs-CZ" dirty="0" smtClean="0"/>
              <a:t>2011-11-15</a:t>
            </a:r>
            <a:r>
              <a:rPr lang="cs-CZ" dirty="0"/>
              <a:t>]. Dostupné z WWW: &lt;http://cs.wikipedia.org/wiki/S%C3%ADran_m%C4%9B%C4%8Fnat%C3%BD&gt;.</a:t>
            </a:r>
            <a:endParaRPr lang="cs-CZ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325</TotalTime>
  <Words>436</Words>
  <Application>Microsoft Office PowerPoint</Application>
  <PresentationFormat>On-screen Show (4:3)</PresentationFormat>
  <Paragraphs>57</Paragraphs>
  <Slides>18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18</vt:i4>
      </vt:variant>
    </vt:vector>
  </HeadingPairs>
  <TitlesOfParts>
    <vt:vector size="32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18</cp:revision>
  <dcterms:created xsi:type="dcterms:W3CDTF">2011-11-23T20:16:39Z</dcterms:created>
  <dcterms:modified xsi:type="dcterms:W3CDTF">2013-03-01T18:23:03Z</dcterms:modified>
</cp:coreProperties>
</file>