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5" r:id="rId4"/>
    <p:sldId id="256" r:id="rId5"/>
    <p:sldId id="263" r:id="rId6"/>
    <p:sldId id="258" r:id="rId7"/>
    <p:sldId id="257" r:id="rId8"/>
    <p:sldId id="259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VY_52_INOVACE_21_Jednotky délky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Jednotky délky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602337-5058-48DD-8128-44B3F2518A4D}" type="presOf" srcId="{019433A1-1324-4DE1-9E6F-32B851095F74}" destId="{A3817367-F2BC-482F-8832-FA00B51DCCF3}" srcOrd="0" destOrd="0" presId="urn:microsoft.com/office/officeart/2005/8/layout/target3"/>
    <dgm:cxn modelId="{1E442130-0265-4922-A31A-DE1BD383EA9D}" type="presOf" srcId="{C73C7642-F245-4585-8F88-243F9FAEF6CA}" destId="{AA41A67C-3D3F-4AE9-9E0F-5D7F7BB2E741}" srcOrd="1" destOrd="0" presId="urn:microsoft.com/office/officeart/2005/8/layout/target3"/>
    <dgm:cxn modelId="{B0E91198-FB6C-46E9-9CD1-67013DDFFCB1}" type="presOf" srcId="{445C7998-7549-48B0-BD68-D4F0167F02E5}" destId="{4D19AB04-24FA-40C2-B203-52AE3D15E171}" srcOrd="1" destOrd="0" presId="urn:microsoft.com/office/officeart/2005/8/layout/target3"/>
    <dgm:cxn modelId="{277CDC34-EF97-4F9C-8980-DF4B2F69620A}" type="presOf" srcId="{DAEA276B-ECF9-46F6-A7D3-4693B2D32BC4}" destId="{CDED6FE3-AD8F-4ACC-B6B8-710EDDD97598}" srcOrd="0" destOrd="0" presId="urn:microsoft.com/office/officeart/2005/8/layout/target3"/>
    <dgm:cxn modelId="{DB9D0524-3F11-4AA9-B010-2507640D6BD2}" type="presOf" srcId="{EBC41103-E2E5-4D48-9B4B-425520D3D098}" destId="{50C2F88D-8688-44C2-A854-691F34009D3B}" srcOrd="0" destOrd="0" presId="urn:microsoft.com/office/officeart/2005/8/layout/target3"/>
    <dgm:cxn modelId="{70FC60C9-A627-4457-AA3C-63B1D8FC851A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6D22BBB-5E4C-4B71-867B-AEB412C3B6E6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CF2751A-B074-4669-89E3-80F288BFBFA9}" type="presOf" srcId="{EBC41103-E2E5-4D48-9B4B-425520D3D098}" destId="{F969C235-9271-4D34-B740-D627A121CAD0}" srcOrd="1" destOrd="0" presId="urn:microsoft.com/office/officeart/2005/8/layout/target3"/>
    <dgm:cxn modelId="{341819C6-1167-48AD-9518-A2FEC01FE36D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29A14F0-ACA3-43B9-BDF8-71FAC6276634}" type="presOf" srcId="{FBBFC3EA-9D9D-4F3A-BEA6-9C2C0E46BF20}" destId="{643EA938-EDE0-4533-ACCC-D2BD6F3A527C}" srcOrd="0" destOrd="0" presId="urn:microsoft.com/office/officeart/2005/8/layout/target3"/>
    <dgm:cxn modelId="{EC685354-8D72-40F7-9876-07232630AF23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BD19308-793D-45E0-9332-F210A9655081}" type="presOf" srcId="{C73C7642-F245-4585-8F88-243F9FAEF6CA}" destId="{97289DF2-90F4-4EC2-A9FC-633B00BAB610}" srcOrd="0" destOrd="0" presId="urn:microsoft.com/office/officeart/2005/8/layout/target3"/>
    <dgm:cxn modelId="{702C7102-D0EC-4976-A21D-493AC2CE05B0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A847F38-B9A1-4639-A71D-67708411907B}" type="presParOf" srcId="{71045F8C-00FA-488E-A7BD-E2E6753D979D}" destId="{3577EC6B-C980-4F34-8C69-4365E7B8FC8C}" srcOrd="0" destOrd="0" presId="urn:microsoft.com/office/officeart/2005/8/layout/target3"/>
    <dgm:cxn modelId="{6DFBA907-9600-47CD-AA00-6C7D7036ADF6}" type="presParOf" srcId="{71045F8C-00FA-488E-A7BD-E2E6753D979D}" destId="{6940EB87-DC1D-4BC3-9408-9AC2E1FFC039}" srcOrd="1" destOrd="0" presId="urn:microsoft.com/office/officeart/2005/8/layout/target3"/>
    <dgm:cxn modelId="{8DEBCB9E-675D-4199-9D18-826D3145448D}" type="presParOf" srcId="{71045F8C-00FA-488E-A7BD-E2E6753D979D}" destId="{BC35EE03-4121-4EF9-923D-7CB6D30D358D}" srcOrd="2" destOrd="0" presId="urn:microsoft.com/office/officeart/2005/8/layout/target3"/>
    <dgm:cxn modelId="{5C905301-7A76-44FA-83D7-B90851770072}" type="presParOf" srcId="{71045F8C-00FA-488E-A7BD-E2E6753D979D}" destId="{C95EEA27-3CBF-4645-A92D-9D8AF5C1CBFC}" srcOrd="3" destOrd="0" presId="urn:microsoft.com/office/officeart/2005/8/layout/target3"/>
    <dgm:cxn modelId="{32561DE5-9E7C-446D-B778-9681E86AA906}" type="presParOf" srcId="{71045F8C-00FA-488E-A7BD-E2E6753D979D}" destId="{851BB866-B6AE-4566-893F-4C635BA974FC}" srcOrd="4" destOrd="0" presId="urn:microsoft.com/office/officeart/2005/8/layout/target3"/>
    <dgm:cxn modelId="{72589955-6685-450C-A488-D372788D425E}" type="presParOf" srcId="{71045F8C-00FA-488E-A7BD-E2E6753D979D}" destId="{643EA938-EDE0-4533-ACCC-D2BD6F3A527C}" srcOrd="5" destOrd="0" presId="urn:microsoft.com/office/officeart/2005/8/layout/target3"/>
    <dgm:cxn modelId="{E20214CF-79FC-4FF6-83FB-3D27C8FE2263}" type="presParOf" srcId="{71045F8C-00FA-488E-A7BD-E2E6753D979D}" destId="{92F31B18-D66D-4CC7-89B9-378928DE877D}" srcOrd="6" destOrd="0" presId="urn:microsoft.com/office/officeart/2005/8/layout/target3"/>
    <dgm:cxn modelId="{6D5B0D03-40F7-4950-9B3C-379D87516A38}" type="presParOf" srcId="{71045F8C-00FA-488E-A7BD-E2E6753D979D}" destId="{902074E1-B931-4618-97F1-FADBE82E9C3C}" srcOrd="7" destOrd="0" presId="urn:microsoft.com/office/officeart/2005/8/layout/target3"/>
    <dgm:cxn modelId="{8B36EEDD-7869-4F68-B5FA-ABAEB6A0D085}" type="presParOf" srcId="{71045F8C-00FA-488E-A7BD-E2E6753D979D}" destId="{A3817367-F2BC-482F-8832-FA00B51DCCF3}" srcOrd="8" destOrd="0" presId="urn:microsoft.com/office/officeart/2005/8/layout/target3"/>
    <dgm:cxn modelId="{0D659578-66D6-469F-BE4B-4FFA1963FE7F}" type="presParOf" srcId="{71045F8C-00FA-488E-A7BD-E2E6753D979D}" destId="{626ABFF6-56C8-4386-B662-68EC364EED9D}" srcOrd="9" destOrd="0" presId="urn:microsoft.com/office/officeart/2005/8/layout/target3"/>
    <dgm:cxn modelId="{A199DD74-73CD-4239-A2D7-A052DA7B2241}" type="presParOf" srcId="{71045F8C-00FA-488E-A7BD-E2E6753D979D}" destId="{6DB11F1C-D028-4800-9625-6611CA9DE6D4}" srcOrd="10" destOrd="0" presId="urn:microsoft.com/office/officeart/2005/8/layout/target3"/>
    <dgm:cxn modelId="{333A6F97-4905-4325-8BFC-BFB8B2DFE4C3}" type="presParOf" srcId="{71045F8C-00FA-488E-A7BD-E2E6753D979D}" destId="{CDED6FE3-AD8F-4ACC-B6B8-710EDDD97598}" srcOrd="11" destOrd="0" presId="urn:microsoft.com/office/officeart/2005/8/layout/target3"/>
    <dgm:cxn modelId="{F5227BF4-DA7D-4758-9CD6-5A02BDC08C72}" type="presParOf" srcId="{71045F8C-00FA-488E-A7BD-E2E6753D979D}" destId="{397AC6D7-84A6-4150-958F-83C92D9ACF38}" srcOrd="12" destOrd="0" presId="urn:microsoft.com/office/officeart/2005/8/layout/target3"/>
    <dgm:cxn modelId="{EEDF3C10-28A3-44B3-B1A9-A4E5B3D979AA}" type="presParOf" srcId="{71045F8C-00FA-488E-A7BD-E2E6753D979D}" destId="{D7419528-33A6-416D-9E64-B3F7915C5149}" srcOrd="13" destOrd="0" presId="urn:microsoft.com/office/officeart/2005/8/layout/target3"/>
    <dgm:cxn modelId="{34EAA31A-ADD5-40FE-BE83-AD9D34711E76}" type="presParOf" srcId="{71045F8C-00FA-488E-A7BD-E2E6753D979D}" destId="{97289DF2-90F4-4EC2-A9FC-633B00BAB610}" srcOrd="14" destOrd="0" presId="urn:microsoft.com/office/officeart/2005/8/layout/target3"/>
    <dgm:cxn modelId="{E884AB1A-A00A-455F-B384-9B0D6B1416AC}" type="presParOf" srcId="{71045F8C-00FA-488E-A7BD-E2E6753D979D}" destId="{234EBA9D-95B4-4C20-A84E-6F65F1085DC6}" srcOrd="15" destOrd="0" presId="urn:microsoft.com/office/officeart/2005/8/layout/target3"/>
    <dgm:cxn modelId="{1A4B00FA-12C0-46D2-AF0B-74C806C8ADD9}" type="presParOf" srcId="{71045F8C-00FA-488E-A7BD-E2E6753D979D}" destId="{12255512-213F-41DF-90A6-8B4CD74A2B52}" srcOrd="16" destOrd="0" presId="urn:microsoft.com/office/officeart/2005/8/layout/target3"/>
    <dgm:cxn modelId="{C682CA9C-0296-4276-BFD9-90C00F0E6C3D}" type="presParOf" srcId="{71045F8C-00FA-488E-A7BD-E2E6753D979D}" destId="{50C2F88D-8688-44C2-A854-691F34009D3B}" srcOrd="17" destOrd="0" presId="urn:microsoft.com/office/officeart/2005/8/layout/target3"/>
    <dgm:cxn modelId="{9B3C2D79-08A1-48B6-8A96-498A84988C01}" type="presParOf" srcId="{71045F8C-00FA-488E-A7BD-E2E6753D979D}" destId="{4D19AB04-24FA-40C2-B203-52AE3D15E171}" srcOrd="18" destOrd="0" presId="urn:microsoft.com/office/officeart/2005/8/layout/target3"/>
    <dgm:cxn modelId="{0D58C638-81AD-49A2-AFB6-77CFC0B3A021}" type="presParOf" srcId="{71045F8C-00FA-488E-A7BD-E2E6753D979D}" destId="{832BF48F-0145-4429-9E02-8FCA946CCE9E}" srcOrd="19" destOrd="0" presId="urn:microsoft.com/office/officeart/2005/8/layout/target3"/>
    <dgm:cxn modelId="{AC10AC80-1B4E-41DC-B049-509AD187ABA2}" type="presParOf" srcId="{71045F8C-00FA-488E-A7BD-E2E6753D979D}" destId="{E7297F21-D4FD-4A41-AE58-814D01A6B5E7}" srcOrd="20" destOrd="0" presId="urn:microsoft.com/office/officeart/2005/8/layout/target3"/>
    <dgm:cxn modelId="{08B53815-1736-46F3-B123-3420DBDA16BC}" type="presParOf" srcId="{71045F8C-00FA-488E-A7BD-E2E6753D979D}" destId="{F69A1436-182C-465B-AD7F-FE48E0C090C1}" srcOrd="21" destOrd="0" presId="urn:microsoft.com/office/officeart/2005/8/layout/target3"/>
    <dgm:cxn modelId="{A593C807-082F-4B06-A1D6-52C4A014ED90}" type="presParOf" srcId="{71045F8C-00FA-488E-A7BD-E2E6753D979D}" destId="{AA41A67C-3D3F-4AE9-9E0F-5D7F7BB2E741}" srcOrd="22" destOrd="0" presId="urn:microsoft.com/office/officeart/2005/8/layout/target3"/>
    <dgm:cxn modelId="{06E3B3D8-2D39-4043-8204-A4D5770BDD8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VY_52_INOVACE_21_Jednotky délky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Jednotky délky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1301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1920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7965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9973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7006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7742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324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5948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9784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1065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23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430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942561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5481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5290175"/>
              </p:ext>
            </p:extLst>
          </p:nvPr>
        </p:nvGraphicFramePr>
        <p:xfrm>
          <a:off x="1524000" y="1397000"/>
          <a:ext cx="6096000" cy="32054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ukázky délkových měřidel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 a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Otázky jen ústně, převody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369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Jednotky délky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6.ročník</a:t>
            </a:r>
            <a:endParaRPr lang="cs-CZ" sz="32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31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Jednotky délky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∙ 10     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∙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   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∙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        ∙ 1000  </a:t>
            </a:r>
            <a:endParaRPr lang="cs-CZ" sz="32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40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mm      cm      dm        m      km</a:t>
            </a: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: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          :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10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: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   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: 1000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7" name="Zahnutá šipka nahoru 6"/>
          <p:cNvSpPr/>
          <p:nvPr/>
        </p:nvSpPr>
        <p:spPr>
          <a:xfrm>
            <a:off x="6444208" y="3767555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4753315" y="3767555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3059832" y="3738834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1187624" y="3709454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 rot="10800000">
            <a:off x="1204399" y="2464726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nahoru 11"/>
          <p:cNvSpPr/>
          <p:nvPr/>
        </p:nvSpPr>
        <p:spPr>
          <a:xfrm rot="10800000">
            <a:off x="3081739" y="2389732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nahoru 12"/>
          <p:cNvSpPr/>
          <p:nvPr/>
        </p:nvSpPr>
        <p:spPr>
          <a:xfrm rot="10800000">
            <a:off x="4696069" y="2389732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 rot="10800000">
            <a:off x="6300192" y="2389732"/>
            <a:ext cx="1440160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92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Odpověz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45435"/>
          </a:xfrm>
        </p:spPr>
        <p:txBody>
          <a:bodyPr>
            <a:normAutofit fontScale="70000" lnSpcReduction="20000"/>
          </a:bodyPr>
          <a:lstStyle/>
          <a:p>
            <a:pPr lvl="0" algn="just">
              <a:lnSpc>
                <a:spcPct val="115000"/>
              </a:lnSpc>
              <a:buFont typeface="+mj-lt"/>
              <a:buAutoNum type="arabicPeriod"/>
            </a:pPr>
            <a:r>
              <a:rPr lang="cs-CZ" sz="4000" dirty="0">
                <a:latin typeface="Arial" pitchFamily="34" charset="0"/>
                <a:ea typeface="Times New Roman"/>
                <a:cs typeface="Arial" pitchFamily="34" charset="0"/>
              </a:rPr>
              <a:t>Jaká je základní jednotka délky?</a:t>
            </a:r>
          </a:p>
          <a:p>
            <a:pPr lvl="0" algn="just">
              <a:lnSpc>
                <a:spcPct val="115000"/>
              </a:lnSpc>
              <a:buFont typeface="+mj-lt"/>
              <a:buAutoNum type="arabicPeriod"/>
            </a:pPr>
            <a:r>
              <a:rPr lang="cs-CZ" sz="4000" dirty="0">
                <a:latin typeface="Arial" pitchFamily="34" charset="0"/>
                <a:ea typeface="Times New Roman"/>
                <a:cs typeface="Arial" pitchFamily="34" charset="0"/>
              </a:rPr>
              <a:t>Uvedené jednotky seřaď od nejmenší po největší: dm, cm, km, mm, m.</a:t>
            </a:r>
          </a:p>
          <a:p>
            <a:pPr lvl="0" algn="just">
              <a:lnSpc>
                <a:spcPct val="115000"/>
              </a:lnSpc>
              <a:buFont typeface="+mj-lt"/>
              <a:buAutoNum type="arabicPeriod"/>
            </a:pPr>
            <a:r>
              <a:rPr lang="cs-CZ" sz="4000" dirty="0">
                <a:latin typeface="Arial" pitchFamily="34" charset="0"/>
                <a:ea typeface="Times New Roman"/>
                <a:cs typeface="Arial" pitchFamily="34" charset="0"/>
              </a:rPr>
              <a:t>Jaká je nejvhodnější jednotka pro vyjádření rozměrů sešitu, výšky třídy, vzdálenosti mezi dvěma městy, rozměrů fotbalového hřiště, vzdálenosti k Měsíci, výšky rozhledny, rozměrů nábytku?</a:t>
            </a: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sz="4000" dirty="0">
                <a:latin typeface="Arial" pitchFamily="34" charset="0"/>
                <a:ea typeface="Times New Roman"/>
                <a:cs typeface="Arial" pitchFamily="34" charset="0"/>
              </a:rPr>
              <a:t>Které měřidlo si vybereš pro měření rozměrů školní chodby, rozměrů obdélníku v sešitě, obvodu pasu tvého těla?</a:t>
            </a:r>
          </a:p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46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315416"/>
            <a:ext cx="8507288" cy="1600200"/>
          </a:xfrm>
        </p:spPr>
        <p:txBody>
          <a:bodyPr/>
          <a:lstStyle/>
          <a:p>
            <a:pPr algn="l"/>
            <a:r>
              <a:rPr lang="cs-CZ" sz="4400" dirty="0" smtClean="0"/>
              <a:t>Vyjádři ve správných jednotkách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65 mm = 6,5…....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1260 </a:t>
            </a:r>
            <a:r>
              <a:rPr lang="cs-CZ" sz="2800" dirty="0"/>
              <a:t>mm = 1,26 </a:t>
            </a:r>
            <a:r>
              <a:rPr lang="cs-CZ" sz="2800" dirty="0" smtClean="0"/>
              <a:t>……</a:t>
            </a:r>
          </a:p>
          <a:p>
            <a:pPr marL="0" indent="0">
              <a:buNone/>
            </a:pPr>
            <a:r>
              <a:rPr lang="cs-CZ" sz="2800" dirty="0" smtClean="0"/>
              <a:t>3050 mm = 3,05 ……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0,3 </a:t>
            </a:r>
            <a:r>
              <a:rPr lang="cs-CZ" sz="2800" dirty="0"/>
              <a:t>dm = 30</a:t>
            </a:r>
            <a:r>
              <a:rPr lang="cs-CZ" sz="2800" dirty="0" smtClean="0"/>
              <a:t>.......</a:t>
            </a:r>
          </a:p>
          <a:p>
            <a:pPr marL="0" indent="0">
              <a:buNone/>
            </a:pPr>
            <a:r>
              <a:rPr lang="cs-CZ" sz="2800" dirty="0" smtClean="0"/>
              <a:t>500m = 0,5 …….</a:t>
            </a:r>
          </a:p>
          <a:p>
            <a:pPr marL="0" indent="0">
              <a:buNone/>
            </a:pPr>
            <a:r>
              <a:rPr lang="cs-CZ" sz="2800" dirty="0" smtClean="0"/>
              <a:t>25 km = 25 000 ……..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Řešení: cm, m, m, mm, km, m</a:t>
            </a:r>
            <a:endParaRPr lang="cs-CZ" sz="28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1028" name="Picture 4" descr="C:\Users\Krejsová\AppData\Local\Microsoft\Windows\Temporary Internet Files\Content.IE5\HW1QB9ZW\MC900412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840" y="1700808"/>
            <a:ext cx="4599160" cy="295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55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6024" y="-387424"/>
            <a:ext cx="8229600" cy="1600200"/>
          </a:xfrm>
        </p:spPr>
        <p:txBody>
          <a:bodyPr/>
          <a:lstStyle/>
          <a:p>
            <a:r>
              <a:rPr lang="cs-CZ" sz="4400" dirty="0"/>
              <a:t>Převeď na uvedené jednotky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2800" dirty="0"/>
              <a:t>3,25 km = </a:t>
            </a:r>
            <a:r>
              <a:rPr lang="cs-CZ" sz="2800" dirty="0" smtClean="0"/>
              <a:t>………. </a:t>
            </a:r>
            <a:r>
              <a:rPr lang="cs-CZ" sz="2800" dirty="0"/>
              <a:t>m</a:t>
            </a:r>
          </a:p>
          <a:p>
            <a:pPr marL="0" lvl="0" indent="0">
              <a:buNone/>
            </a:pPr>
            <a:r>
              <a:rPr lang="cs-CZ" sz="2800" dirty="0"/>
              <a:t>3624 dm = </a:t>
            </a:r>
            <a:r>
              <a:rPr lang="cs-CZ" sz="2800" dirty="0" smtClean="0"/>
              <a:t>………….. </a:t>
            </a:r>
            <a:r>
              <a:rPr lang="cs-CZ" sz="2800" dirty="0"/>
              <a:t>km</a:t>
            </a:r>
          </a:p>
          <a:p>
            <a:pPr marL="0" lvl="0" indent="0">
              <a:buNone/>
            </a:pPr>
            <a:r>
              <a:rPr lang="cs-CZ" sz="2800" dirty="0"/>
              <a:t>456200 cm = </a:t>
            </a:r>
            <a:r>
              <a:rPr lang="cs-CZ" sz="2800" dirty="0" smtClean="0"/>
              <a:t>……….. </a:t>
            </a:r>
            <a:r>
              <a:rPr lang="cs-CZ" sz="2800" dirty="0"/>
              <a:t>km</a:t>
            </a:r>
          </a:p>
          <a:p>
            <a:pPr marL="0" lvl="0" indent="0">
              <a:buNone/>
            </a:pPr>
            <a:r>
              <a:rPr lang="cs-CZ" sz="2800" dirty="0"/>
              <a:t>2,82 m </a:t>
            </a:r>
            <a:r>
              <a:rPr lang="cs-CZ" sz="2800" dirty="0" smtClean="0"/>
              <a:t>= </a:t>
            </a:r>
            <a:r>
              <a:rPr lang="cs-CZ" sz="2800" dirty="0"/>
              <a:t>……….. </a:t>
            </a:r>
            <a:r>
              <a:rPr lang="cs-CZ" sz="2800" dirty="0" smtClean="0"/>
              <a:t>mm</a:t>
            </a:r>
            <a:endParaRPr lang="cs-CZ" sz="2800" dirty="0"/>
          </a:p>
          <a:p>
            <a:pPr marL="0" lvl="0" indent="0">
              <a:buNone/>
            </a:pPr>
            <a:r>
              <a:rPr lang="cs-CZ" sz="2800" dirty="0"/>
              <a:t>320  mm = ……….. </a:t>
            </a:r>
            <a:r>
              <a:rPr lang="cs-CZ" sz="2800" dirty="0" smtClean="0"/>
              <a:t>m</a:t>
            </a:r>
            <a:endParaRPr lang="cs-CZ" sz="2800" dirty="0"/>
          </a:p>
          <a:p>
            <a:pPr marL="0" lvl="0" indent="0">
              <a:buNone/>
            </a:pPr>
            <a:r>
              <a:rPr lang="cs-CZ" sz="2800" dirty="0"/>
              <a:t>0,00254 km = ……….. </a:t>
            </a:r>
            <a:r>
              <a:rPr lang="cs-CZ" sz="2800" dirty="0" smtClean="0"/>
              <a:t>cm</a:t>
            </a:r>
            <a:endParaRPr lang="cs-CZ" sz="28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/>
              <a:t>Řešení: 3250 m; 0,3624 km; 4,562 km;  </a:t>
            </a:r>
          </a:p>
          <a:p>
            <a:pPr marL="0" indent="0">
              <a:buNone/>
            </a:pPr>
            <a:r>
              <a:rPr lang="cs-CZ" sz="3000" dirty="0" smtClean="0"/>
              <a:t>             2820mm; 0,32  m; 254 cm.</a:t>
            </a:r>
            <a:endParaRPr lang="cs-CZ" sz="3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7" name="Picture 5" descr="C:\Users\Krejsová\AppData\Local\Microsoft\Windows\Temporary Internet Files\Content.IE5\56TU68TU\MC900296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370321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62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</TotalTime>
  <Words>280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Default Theme</vt:lpstr>
      <vt:lpstr>Motiv systému Office</vt:lpstr>
      <vt:lpstr>Prezentace aplikace PowerPoint</vt:lpstr>
      <vt:lpstr>Anotace</vt:lpstr>
      <vt:lpstr>Jednotky délky</vt:lpstr>
      <vt:lpstr>Jednotky délky</vt:lpstr>
      <vt:lpstr>Odpověz </vt:lpstr>
      <vt:lpstr>Vyjádři ve správných jednotkách</vt:lpstr>
      <vt:lpstr>Převeď na uvedené jednotky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10</cp:revision>
  <dcterms:created xsi:type="dcterms:W3CDTF">2012-02-25T22:09:28Z</dcterms:created>
  <dcterms:modified xsi:type="dcterms:W3CDTF">2012-03-06T21:04:53Z</dcterms:modified>
</cp:coreProperties>
</file>