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5"/>
  </p:notesMasterIdLst>
  <p:sldIdLst>
    <p:sldId id="256" r:id="rId2"/>
    <p:sldId id="260" r:id="rId3"/>
    <p:sldId id="261" r:id="rId4"/>
    <p:sldId id="257" r:id="rId5"/>
    <p:sldId id="259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90" r:id="rId34"/>
    <p:sldId id="291" r:id="rId35"/>
    <p:sldId id="292" r:id="rId36"/>
    <p:sldId id="293" r:id="rId37"/>
    <p:sldId id="294" r:id="rId38"/>
    <p:sldId id="295" r:id="rId39"/>
    <p:sldId id="296" r:id="rId40"/>
    <p:sldId id="297" r:id="rId41"/>
    <p:sldId id="298" r:id="rId42"/>
    <p:sldId id="299" r:id="rId43"/>
    <p:sldId id="289" r:id="rId4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-117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#2" qsCatId="simple" csTypeId="urn:microsoft.com/office/officeart/2005/8/colors/accent1_2#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NÁZEV:VY_32_INOVACE_20_Chemie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Pyramida-chemie 9.r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3EF2BD7-7694-4038-A9BC-DE784FAF29F8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7E08902-EF32-4FA4-B7F3-FC9E59910EA3}" type="presOf" srcId="{D8197B8C-B260-4A16-BDF4-0947B075E274}" destId="{25B08C86-7E15-44DC-BE7F-FFB55DD49D12}" srcOrd="0" destOrd="0" presId="urn:microsoft.com/office/officeart/2005/8/layout/target3"/>
    <dgm:cxn modelId="{AB850DA2-BD1D-4F5E-822D-7CF32832B1E1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02B6BB7-766F-427B-A3BA-8AA656F26C3B}" type="presOf" srcId="{4C35D32F-0EAB-4CD7-82EE-45574DC2A586}" destId="{8BEBB6EC-1DAA-4CAC-8A25-BC0FCBD5DBD5}" srcOrd="0" destOrd="0" presId="urn:microsoft.com/office/officeart/2005/8/layout/target3"/>
    <dgm:cxn modelId="{DA465FDE-2C5A-44E7-AB99-4293DEB4409A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A80506-6806-487F-A0A8-9851A8BB42D8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9A34D7F-0B08-414F-85FE-03D19B223865}" type="presOf" srcId="{757F3AB3-0718-4624-B441-E567A8F0AB56}" destId="{333A1088-737F-45CB-B68E-254E46348037}" srcOrd="0" destOrd="0" presId="urn:microsoft.com/office/officeart/2005/8/layout/target3"/>
    <dgm:cxn modelId="{38D0FDC4-1C3F-4063-9BA5-13A7127879C0}" type="presOf" srcId="{D1D4F407-5343-4D3F-B5B9-D407B03CAEB4}" destId="{D005CE8C-CC26-4C3E-AC11-E15060ECD759}" srcOrd="0" destOrd="0" presId="urn:microsoft.com/office/officeart/2005/8/layout/target3"/>
    <dgm:cxn modelId="{039D1111-F785-4CBE-ACC2-23BA2CFBAACF}" type="presOf" srcId="{D8197B8C-B260-4A16-BDF4-0947B075E274}" destId="{5A5FFA88-C948-4069-8E93-59FA12366E83}" srcOrd="1" destOrd="0" presId="urn:microsoft.com/office/officeart/2005/8/layout/target3"/>
    <dgm:cxn modelId="{40F020E5-5DB6-4AB6-B8BE-139E85552892}" type="presOf" srcId="{B651F6E3-6281-48DB-9319-2AEAFDAE7572}" destId="{619D679B-A015-4ECF-8348-D1034C574F40}" srcOrd="0" destOrd="0" presId="urn:microsoft.com/office/officeart/2005/8/layout/target3"/>
    <dgm:cxn modelId="{92EEB371-04D8-4D55-93EF-459FC47C34F2}" type="presOf" srcId="{4C35D32F-0EAB-4CD7-82EE-45574DC2A586}" destId="{890E4F0B-2866-4A3F-A3C7-2A14B1797930}" srcOrd="1" destOrd="0" presId="urn:microsoft.com/office/officeart/2005/8/layout/target3"/>
    <dgm:cxn modelId="{575FCC1A-9B16-4088-B647-84138CB8768A}" type="presParOf" srcId="{333A1088-737F-45CB-B68E-254E46348037}" destId="{F5ABB229-8D3B-4694-996A-96F23CF14429}" srcOrd="0" destOrd="0" presId="urn:microsoft.com/office/officeart/2005/8/layout/target3"/>
    <dgm:cxn modelId="{D096AA43-91A2-4429-A94D-30F80FA3D128}" type="presParOf" srcId="{333A1088-737F-45CB-B68E-254E46348037}" destId="{F41139FD-01EE-4571-8B17-4FB00FC51163}" srcOrd="1" destOrd="0" presId="urn:microsoft.com/office/officeart/2005/8/layout/target3"/>
    <dgm:cxn modelId="{7BDF39DC-BCB5-47D9-8072-D11C595D1DEE}" type="presParOf" srcId="{333A1088-737F-45CB-B68E-254E46348037}" destId="{D005CE8C-CC26-4C3E-AC11-E15060ECD759}" srcOrd="2" destOrd="0" presId="urn:microsoft.com/office/officeart/2005/8/layout/target3"/>
    <dgm:cxn modelId="{616FB9E4-4446-436D-AB00-C7E98A07E5C3}" type="presParOf" srcId="{333A1088-737F-45CB-B68E-254E46348037}" destId="{2C702D82-9B77-49B7-9568-BB8EB47C3372}" srcOrd="3" destOrd="0" presId="urn:microsoft.com/office/officeart/2005/8/layout/target3"/>
    <dgm:cxn modelId="{1A56BA39-2F09-415E-8C08-5532E8171254}" type="presParOf" srcId="{333A1088-737F-45CB-B68E-254E46348037}" destId="{A52A0455-90FF-4808-ABD0-F02540D31D5A}" srcOrd="4" destOrd="0" presId="urn:microsoft.com/office/officeart/2005/8/layout/target3"/>
    <dgm:cxn modelId="{E1074519-541D-4C67-A1D7-2F0591DC9AB3}" type="presParOf" srcId="{333A1088-737F-45CB-B68E-254E46348037}" destId="{6140AFEC-043D-4C43-A2F9-D0F5331DF3A3}" srcOrd="5" destOrd="0" presId="urn:microsoft.com/office/officeart/2005/8/layout/target3"/>
    <dgm:cxn modelId="{9A5DBFCD-B1D3-4400-84EA-EE45C3607C3D}" type="presParOf" srcId="{333A1088-737F-45CB-B68E-254E46348037}" destId="{9358AC05-5D7D-4327-9F80-1AD486AEA664}" srcOrd="6" destOrd="0" presId="urn:microsoft.com/office/officeart/2005/8/layout/target3"/>
    <dgm:cxn modelId="{2BF90297-C2AB-4922-867E-CCE0334C4C05}" type="presParOf" srcId="{333A1088-737F-45CB-B68E-254E46348037}" destId="{313FC574-E1CD-4FB4-B054-0B805CE0447D}" srcOrd="7" destOrd="0" presId="urn:microsoft.com/office/officeart/2005/8/layout/target3"/>
    <dgm:cxn modelId="{FFC155B1-7B8F-44D2-82AA-905651B569BE}" type="presParOf" srcId="{333A1088-737F-45CB-B68E-254E46348037}" destId="{619D679B-A015-4ECF-8348-D1034C574F40}" srcOrd="8" destOrd="0" presId="urn:microsoft.com/office/officeart/2005/8/layout/target3"/>
    <dgm:cxn modelId="{103AFD08-810C-4D46-8771-AEBC9181CA72}" type="presParOf" srcId="{333A1088-737F-45CB-B68E-254E46348037}" destId="{322283A8-4A27-4CDA-BAE3-F381106A9174}" srcOrd="9" destOrd="0" presId="urn:microsoft.com/office/officeart/2005/8/layout/target3"/>
    <dgm:cxn modelId="{91EF28E7-0A84-497E-B550-6B60B9804C9B}" type="presParOf" srcId="{333A1088-737F-45CB-B68E-254E46348037}" destId="{FFC9F71D-1B4F-4AD9-A4A6-86ADEFC8AF5C}" srcOrd="10" destOrd="0" presId="urn:microsoft.com/office/officeart/2005/8/layout/target3"/>
    <dgm:cxn modelId="{7E0289F3-0778-4CB4-8EEB-5512CB416CF6}" type="presParOf" srcId="{333A1088-737F-45CB-B68E-254E46348037}" destId="{25B08C86-7E15-44DC-BE7F-FFB55DD49D12}" srcOrd="11" destOrd="0" presId="urn:microsoft.com/office/officeart/2005/8/layout/target3"/>
    <dgm:cxn modelId="{55C861BC-D7C3-475A-AC31-0D850ACCA8B5}" type="presParOf" srcId="{333A1088-737F-45CB-B68E-254E46348037}" destId="{76644BE8-9D7C-4C09-B250-3D10AF48CBB7}" srcOrd="12" destOrd="0" presId="urn:microsoft.com/office/officeart/2005/8/layout/target3"/>
    <dgm:cxn modelId="{33AFA10E-2F10-4485-9C4E-98AB21E43F14}" type="presParOf" srcId="{333A1088-737F-45CB-B68E-254E46348037}" destId="{EE85B701-7295-41C0-BA7A-34D3756A2AE6}" srcOrd="13" destOrd="0" presId="urn:microsoft.com/office/officeart/2005/8/layout/target3"/>
    <dgm:cxn modelId="{04E4CC9A-62AD-4EBA-8113-2AF4A4E4365B}" type="presParOf" srcId="{333A1088-737F-45CB-B68E-254E46348037}" destId="{8BEBB6EC-1DAA-4CAC-8A25-BC0FCBD5DBD5}" srcOrd="14" destOrd="0" presId="urn:microsoft.com/office/officeart/2005/8/layout/target3"/>
    <dgm:cxn modelId="{6AD11CC8-3829-470D-B7D3-1B46C57B3A15}" type="presParOf" srcId="{333A1088-737F-45CB-B68E-254E46348037}" destId="{AED2198E-93D5-4001-81B4-73124B309672}" srcOrd="15" destOrd="0" presId="urn:microsoft.com/office/officeart/2005/8/layout/target3"/>
    <dgm:cxn modelId="{7EA23E06-E6F9-4803-B381-55ED8774420A}" type="presParOf" srcId="{333A1088-737F-45CB-B68E-254E46348037}" destId="{2BE915AB-18AA-4053-B92C-3BFC9ED204BB}" srcOrd="16" destOrd="0" presId="urn:microsoft.com/office/officeart/2005/8/layout/target3"/>
    <dgm:cxn modelId="{821BDF31-3AAD-4EC8-9F39-8D5ACEA45CFB}" type="presParOf" srcId="{333A1088-737F-45CB-B68E-254E46348037}" destId="{6BB5E863-4638-4E1D-BFDE-399D028AC4ED}" srcOrd="17" destOrd="0" presId="urn:microsoft.com/office/officeart/2005/8/layout/target3"/>
    <dgm:cxn modelId="{907AC663-76F6-4BB5-A88F-8131EF58EC31}" type="presParOf" srcId="{333A1088-737F-45CB-B68E-254E46348037}" destId="{5A5FFA88-C948-4069-8E93-59FA12366E83}" srcOrd="18" destOrd="0" presId="urn:microsoft.com/office/officeart/2005/8/layout/target3"/>
    <dgm:cxn modelId="{0A294509-EA6E-45E9-B967-DB69B06BEADA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F72063B7-0CD6-4297-A18C-EDB662818DB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EAAA46B1-FED8-463C-A354-AC4C4F15DB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DF0AE152-B779-4A07-B03A-A6452CFF8FD9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C925F4-9639-491B-A067-8950BA40C9DB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710185-1A3F-4B32-8938-43DF3815B04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69FE8D-EAFB-4542-891B-F3A80953CB3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89FEB-1902-4D11-8BE3-B79EFE355E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E63EA3-6711-4985-8854-DE746FDEF489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4859C-2464-43C6-8634-4C2F2A1732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E7DC99-FBB8-42C7-9459-21AAFFA2810B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40CF18-C178-4B99-B021-F78369755F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4AE28A-E8AD-41C3-B708-474492ACD19F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A8C00F-A0B3-4959-A974-9A4A9E5C0B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3F0526-F20A-4F88-8373-EBEDEA0815E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257CF2-0398-419C-9340-8476682FD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81891C-C5CD-4CAF-A5EA-8826815C249C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A09146B-9625-4CB7-B15F-827A7E263A9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2838AE-A29E-470B-AB01-06FCB0C8C70E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4BD645-122A-437B-92D6-9C0597EDE7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EFC2C-CB0B-496D-B920-757465FF9457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B64AB8-E0F2-400C-A49B-2B86EF30E1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6A358-D634-432D-8FEF-93B8C22A5433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B9AB8D-B770-417A-9AB4-311E53BDD2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0D3CE9-4321-4066-BD14-AC8C2CBF1B84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0F24B0-7A3A-494E-A7A1-24DF0E3633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00FD888C-CA65-425A-9432-800E22E7A1EA}" type="datetimeFigureOut">
              <a:rPr lang="cs-CZ"/>
              <a:pPr>
                <a:defRPr/>
              </a:pPr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7FD331C-1BB6-4D69-9A0B-5055FA61F5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8.xml"/><Relationship Id="rId13" Type="http://schemas.openxmlformats.org/officeDocument/2006/relationships/slide" Target="slide17.xml"/><Relationship Id="rId18" Type="http://schemas.openxmlformats.org/officeDocument/2006/relationships/slide" Target="slide21.xml"/><Relationship Id="rId26" Type="http://schemas.openxmlformats.org/officeDocument/2006/relationships/slide" Target="slide25.xml"/><Relationship Id="rId39" Type="http://schemas.openxmlformats.org/officeDocument/2006/relationships/slide" Target="slide41.xml"/><Relationship Id="rId3" Type="http://schemas.openxmlformats.org/officeDocument/2006/relationships/slide" Target="slide6.xml"/><Relationship Id="rId21" Type="http://schemas.openxmlformats.org/officeDocument/2006/relationships/slide" Target="slide16.xml"/><Relationship Id="rId34" Type="http://schemas.openxmlformats.org/officeDocument/2006/relationships/slide" Target="slide36.xml"/><Relationship Id="rId7" Type="http://schemas.openxmlformats.org/officeDocument/2006/relationships/slide" Target="slide10.xml"/><Relationship Id="rId12" Type="http://schemas.openxmlformats.org/officeDocument/2006/relationships/slide" Target="slide11.xml"/><Relationship Id="rId17" Type="http://schemas.openxmlformats.org/officeDocument/2006/relationships/slide" Target="slide22.xml"/><Relationship Id="rId25" Type="http://schemas.openxmlformats.org/officeDocument/2006/relationships/slide" Target="slide20.xml"/><Relationship Id="rId33" Type="http://schemas.openxmlformats.org/officeDocument/2006/relationships/slide" Target="slide35.xml"/><Relationship Id="rId38" Type="http://schemas.openxmlformats.org/officeDocument/2006/relationships/slide" Target="slide40.xml"/><Relationship Id="rId2" Type="http://schemas.openxmlformats.org/officeDocument/2006/relationships/notesSlide" Target="../notesSlides/notesSlide1.xml"/><Relationship Id="rId16" Type="http://schemas.openxmlformats.org/officeDocument/2006/relationships/slide" Target="slide23.xml"/><Relationship Id="rId20" Type="http://schemas.openxmlformats.org/officeDocument/2006/relationships/slide" Target="slide19.xml"/><Relationship Id="rId29" Type="http://schemas.openxmlformats.org/officeDocument/2006/relationships/slide" Target="slide27.xml"/><Relationship Id="rId1" Type="http://schemas.openxmlformats.org/officeDocument/2006/relationships/slideLayout" Target="../slideLayouts/slideLayout7.xml"/><Relationship Id="rId6" Type="http://schemas.openxmlformats.org/officeDocument/2006/relationships/slide" Target="slide9.xml"/><Relationship Id="rId11" Type="http://schemas.openxmlformats.org/officeDocument/2006/relationships/slide" Target="slide14.xml"/><Relationship Id="rId24" Type="http://schemas.openxmlformats.org/officeDocument/2006/relationships/slide" Target="slide26.xml"/><Relationship Id="rId32" Type="http://schemas.openxmlformats.org/officeDocument/2006/relationships/slide" Target="slide34.xml"/><Relationship Id="rId37" Type="http://schemas.openxmlformats.org/officeDocument/2006/relationships/slide" Target="slide39.xml"/><Relationship Id="rId40" Type="http://schemas.openxmlformats.org/officeDocument/2006/relationships/slide" Target="slide42.xml"/><Relationship Id="rId5" Type="http://schemas.openxmlformats.org/officeDocument/2006/relationships/slide" Target="slide7.xml"/><Relationship Id="rId15" Type="http://schemas.openxmlformats.org/officeDocument/2006/relationships/slide" Target="slide24.xml"/><Relationship Id="rId23" Type="http://schemas.openxmlformats.org/officeDocument/2006/relationships/slide" Target="slide30.xml"/><Relationship Id="rId28" Type="http://schemas.openxmlformats.org/officeDocument/2006/relationships/slide" Target="slide28.xml"/><Relationship Id="rId36" Type="http://schemas.openxmlformats.org/officeDocument/2006/relationships/slide" Target="slide38.xml"/><Relationship Id="rId10" Type="http://schemas.openxmlformats.org/officeDocument/2006/relationships/slide" Target="slide12.xml"/><Relationship Id="rId19" Type="http://schemas.openxmlformats.org/officeDocument/2006/relationships/slide" Target="slide15.xml"/><Relationship Id="rId31" Type="http://schemas.openxmlformats.org/officeDocument/2006/relationships/slide" Target="slide33.xml"/><Relationship Id="rId4" Type="http://schemas.openxmlformats.org/officeDocument/2006/relationships/slide" Target="slide5.xml"/><Relationship Id="rId9" Type="http://schemas.openxmlformats.org/officeDocument/2006/relationships/slide" Target="slide13.xml"/><Relationship Id="rId14" Type="http://schemas.openxmlformats.org/officeDocument/2006/relationships/slide" Target="slide18.xml"/><Relationship Id="rId22" Type="http://schemas.openxmlformats.org/officeDocument/2006/relationships/slide" Target="slide31.xml"/><Relationship Id="rId27" Type="http://schemas.openxmlformats.org/officeDocument/2006/relationships/slide" Target="slide29.xml"/><Relationship Id="rId30" Type="http://schemas.openxmlformats.org/officeDocument/2006/relationships/slide" Target="slide32.xml"/><Relationship Id="rId35" Type="http://schemas.openxmlformats.org/officeDocument/2006/relationships/slide" Target="slide3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5538"/>
            <a:ext cx="8229600" cy="544671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300" smtClean="0"/>
              <a:t>Hra Pyramida slouží k opakování učiva 9.ročníku.</a:t>
            </a:r>
          </a:p>
          <a:p>
            <a:pPr>
              <a:lnSpc>
                <a:spcPct val="80000"/>
              </a:lnSpc>
            </a:pPr>
            <a:r>
              <a:rPr lang="cs-CZ" sz="2300" smtClean="0"/>
              <a:t>Pravidla: Žáci se rozdělí do 2 skupin, každá skupina si vybírá otázky a snaží se propojit všechny strany pyramidy.</a:t>
            </a:r>
          </a:p>
          <a:p>
            <a:pPr>
              <a:lnSpc>
                <a:spcPct val="80000"/>
              </a:lnSpc>
            </a:pPr>
            <a:r>
              <a:rPr lang="cs-CZ" sz="2300" smtClean="0"/>
              <a:t>Po kliknutí na vybrané pole s číslem se zobrazí otázka, na kterou žáci odpoví, poté učitel klikne na políčko odpověď a zobrazí se správná odpověď na otázku. Na hrací pole s nabídkou otázek se učitel dostane kliknutím na šipku zpět.</a:t>
            </a:r>
          </a:p>
          <a:p>
            <a:pPr>
              <a:lnSpc>
                <a:spcPct val="80000"/>
              </a:lnSpc>
            </a:pPr>
            <a:r>
              <a:rPr lang="cs-CZ" sz="2300" smtClean="0"/>
              <a:t>Pokud žáci odpoví správně, zbarví učitel hrací pole kliknutím </a:t>
            </a:r>
            <a:endParaRPr lang="cs-CZ" sz="23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300" smtClean="0">
                <a:latin typeface="Arial" charset="0"/>
              </a:rPr>
              <a:t>    </a:t>
            </a:r>
            <a:r>
              <a:rPr lang="cs-CZ" sz="2300" smtClean="0"/>
              <a:t>na pole s příslušným číslem otázky nalevo nebo napravo </a:t>
            </a:r>
            <a:endParaRPr lang="cs-CZ" sz="2300" smtClean="0">
              <a:latin typeface="Arial" charset="0"/>
            </a:endParaRPr>
          </a:p>
          <a:p>
            <a:pPr>
              <a:lnSpc>
                <a:spcPct val="80000"/>
              </a:lnSpc>
              <a:buFont typeface="Arial" charset="0"/>
              <a:buNone/>
            </a:pPr>
            <a:r>
              <a:rPr lang="cs-CZ" sz="2300" smtClean="0">
                <a:latin typeface="Arial" charset="0"/>
              </a:rPr>
              <a:t>    </a:t>
            </a:r>
            <a:r>
              <a:rPr lang="cs-CZ" sz="2300" smtClean="0"/>
              <a:t>od pyramidy, podle barvy skupiny. </a:t>
            </a:r>
          </a:p>
          <a:p>
            <a:pPr>
              <a:lnSpc>
                <a:spcPct val="80000"/>
              </a:lnSpc>
            </a:pPr>
            <a:r>
              <a:rPr lang="cs-CZ" sz="2300" smtClean="0"/>
              <a:t>Pokud žáci odpoví špatně, učitel pole zbarví žlutě. Žluté pole si mohou žáci opět vybrat a učitel jim dá náhradní otázku. Náhradní otázky jsou nad pyramidou.</a:t>
            </a:r>
            <a:r>
              <a:rPr lang="cs-CZ" sz="2300" smtClean="0">
                <a:latin typeface="Arial" charset="0"/>
              </a:rPr>
              <a:t>                    </a:t>
            </a:r>
          </a:p>
          <a:p>
            <a:pPr>
              <a:lnSpc>
                <a:spcPct val="80000"/>
              </a:lnSpc>
            </a:pPr>
            <a:r>
              <a:rPr lang="cs-CZ" sz="2300" smtClean="0"/>
              <a:t>Vyhrává skupina, která jako první propojí všechny strany pyramidy.</a:t>
            </a:r>
          </a:p>
          <a:p>
            <a:pPr>
              <a:lnSpc>
                <a:spcPct val="80000"/>
              </a:lnSpc>
            </a:pPr>
            <a:endParaRPr lang="cs-CZ" sz="25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Font typeface="Arial" charset="0"/>
              <a:buNone/>
            </a:pPr>
            <a:r>
              <a:rPr lang="cs-CZ" sz="9600" smtClean="0"/>
              <a:t>PYRAMIDA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Šestiúhelník 10">
            <a:hlinkClick r:id="rId3" action="ppaction://hlinksldjump"/>
          </p:cNvPr>
          <p:cNvSpPr/>
          <p:nvPr/>
        </p:nvSpPr>
        <p:spPr>
          <a:xfrm>
            <a:off x="407193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Šestiúhelník 3">
            <a:hlinkClick r:id="rId4" action="ppaction://hlinksldjump"/>
          </p:cNvPr>
          <p:cNvSpPr/>
          <p:nvPr/>
        </p:nvSpPr>
        <p:spPr>
          <a:xfrm>
            <a:off x="4429124" y="128586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11" name="TextovéPole 41">
            <a:hlinkClick r:id="rId3" action="ppaction://hlinksldjump"/>
          </p:cNvPr>
          <p:cNvSpPr txBox="1">
            <a:spLocks noChangeArrowheads="1"/>
          </p:cNvSpPr>
          <p:nvPr/>
        </p:nvSpPr>
        <p:spPr bwMode="auto">
          <a:xfrm>
            <a:off x="4071938" y="1857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 2</a:t>
            </a:r>
          </a:p>
        </p:txBody>
      </p:sp>
      <p:sp>
        <p:nvSpPr>
          <p:cNvPr id="10" name="Šestiúhelník 9">
            <a:hlinkClick r:id="rId5" action="ppaction://hlinksldjump"/>
          </p:cNvPr>
          <p:cNvSpPr/>
          <p:nvPr/>
        </p:nvSpPr>
        <p:spPr>
          <a:xfrm>
            <a:off x="4786314" y="185736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2" name="Šestiúhelník 11">
            <a:hlinkClick r:id="rId6" action="ppaction://hlinksldjump"/>
          </p:cNvPr>
          <p:cNvSpPr/>
          <p:nvPr/>
        </p:nvSpPr>
        <p:spPr>
          <a:xfrm>
            <a:off x="442912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3" name="Šestiúhelník 12">
            <a:hlinkClick r:id="rId7" action="ppaction://hlinksldjump"/>
          </p:cNvPr>
          <p:cNvSpPr/>
          <p:nvPr/>
        </p:nvSpPr>
        <p:spPr>
          <a:xfrm>
            <a:off x="514350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4" name="Šestiúhelník 13">
            <a:hlinkClick r:id="rId8" action="ppaction://hlinksldjump"/>
          </p:cNvPr>
          <p:cNvSpPr/>
          <p:nvPr/>
        </p:nvSpPr>
        <p:spPr>
          <a:xfrm>
            <a:off x="3714744" y="2428868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5" name="Šestiúhelník 14">
            <a:hlinkClick r:id="rId9" action="ppaction://hlinksldjump"/>
          </p:cNvPr>
          <p:cNvSpPr/>
          <p:nvPr/>
        </p:nvSpPr>
        <p:spPr>
          <a:xfrm>
            <a:off x="478631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6" name="Šestiúhelník 15">
            <a:hlinkClick r:id="rId10" action="ppaction://hlinksldjump"/>
          </p:cNvPr>
          <p:cNvSpPr/>
          <p:nvPr/>
        </p:nvSpPr>
        <p:spPr>
          <a:xfrm>
            <a:off x="407193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" name="Šestiúhelník 16">
            <a:hlinkClick r:id="rId11" action="ppaction://hlinksldjump"/>
          </p:cNvPr>
          <p:cNvSpPr/>
          <p:nvPr/>
        </p:nvSpPr>
        <p:spPr>
          <a:xfrm>
            <a:off x="550069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8" name="Šestiúhelník 17">
            <a:hlinkClick r:id="rId12" action="ppaction://hlinksldjump"/>
          </p:cNvPr>
          <p:cNvSpPr/>
          <p:nvPr/>
        </p:nvSpPr>
        <p:spPr>
          <a:xfrm>
            <a:off x="3357554" y="3000372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9" name="Šestiúhelník 18">
            <a:hlinkClick r:id="rId13" action="ppaction://hlinksldjump"/>
          </p:cNvPr>
          <p:cNvSpPr/>
          <p:nvPr/>
        </p:nvSpPr>
        <p:spPr>
          <a:xfrm>
            <a:off x="442912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0" name="Šestiúhelník 19">
            <a:hlinkClick r:id="rId14" action="ppaction://hlinksldjump"/>
          </p:cNvPr>
          <p:cNvSpPr/>
          <p:nvPr/>
        </p:nvSpPr>
        <p:spPr>
          <a:xfrm>
            <a:off x="514350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" name="Šestiúhelník 20">
            <a:hlinkClick r:id="rId15" action="ppaction://hlinksldjump"/>
          </p:cNvPr>
          <p:cNvSpPr/>
          <p:nvPr/>
        </p:nvSpPr>
        <p:spPr>
          <a:xfrm>
            <a:off x="550069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2" name="Šestiúhelník 21">
            <a:hlinkClick r:id="rId16" action="ppaction://hlinksldjump"/>
          </p:cNvPr>
          <p:cNvSpPr/>
          <p:nvPr/>
        </p:nvSpPr>
        <p:spPr>
          <a:xfrm>
            <a:off x="478631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3" name="Šestiúhelník 22">
            <a:hlinkClick r:id="rId17" action="ppaction://hlinksldjump"/>
          </p:cNvPr>
          <p:cNvSpPr/>
          <p:nvPr/>
        </p:nvSpPr>
        <p:spPr>
          <a:xfrm>
            <a:off x="407193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4" name="Šestiúhelník 23">
            <a:hlinkClick r:id="rId18" action="ppaction://hlinksldjump"/>
          </p:cNvPr>
          <p:cNvSpPr/>
          <p:nvPr/>
        </p:nvSpPr>
        <p:spPr>
          <a:xfrm>
            <a:off x="335755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5" name="Šestiúhelník 24">
            <a:hlinkClick r:id="rId19" action="ppaction://hlinksldjump"/>
          </p:cNvPr>
          <p:cNvSpPr/>
          <p:nvPr/>
        </p:nvSpPr>
        <p:spPr>
          <a:xfrm>
            <a:off x="300036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6" name="Šestiúhelník 25">
            <a:hlinkClick r:id="rId20" action="ppaction://hlinksldjump"/>
          </p:cNvPr>
          <p:cNvSpPr/>
          <p:nvPr/>
        </p:nvSpPr>
        <p:spPr>
          <a:xfrm>
            <a:off x="585788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7" name="Šestiúhelník 26">
            <a:hlinkClick r:id="rId21" action="ppaction://hlinksldjump"/>
          </p:cNvPr>
          <p:cNvSpPr/>
          <p:nvPr/>
        </p:nvSpPr>
        <p:spPr>
          <a:xfrm>
            <a:off x="3714744" y="3571876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8" name="Šestiúhelník 27">
            <a:hlinkClick r:id="rId22" action="ppaction://hlinksldjump"/>
          </p:cNvPr>
          <p:cNvSpPr/>
          <p:nvPr/>
        </p:nvSpPr>
        <p:spPr>
          <a:xfrm>
            <a:off x="58578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9" name="Šestiúhelník 28">
            <a:hlinkClick r:id="rId23" action="ppaction://hlinksldjump"/>
          </p:cNvPr>
          <p:cNvSpPr/>
          <p:nvPr/>
        </p:nvSpPr>
        <p:spPr>
          <a:xfrm>
            <a:off x="514350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0" name="Šestiúhelník 29">
            <a:hlinkClick r:id="rId24" action="ppaction://hlinksldjump"/>
          </p:cNvPr>
          <p:cNvSpPr/>
          <p:nvPr/>
        </p:nvSpPr>
        <p:spPr>
          <a:xfrm>
            <a:off x="228598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1" name="Šestiúhelník 30">
            <a:hlinkClick r:id="rId25" action="ppaction://hlinksldjump"/>
          </p:cNvPr>
          <p:cNvSpPr/>
          <p:nvPr/>
        </p:nvSpPr>
        <p:spPr>
          <a:xfrm>
            <a:off x="26431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2" name="Šestiúhelník 31">
            <a:hlinkClick r:id="rId26" action="ppaction://hlinksldjump"/>
          </p:cNvPr>
          <p:cNvSpPr/>
          <p:nvPr/>
        </p:nvSpPr>
        <p:spPr>
          <a:xfrm>
            <a:off x="6215074" y="4143380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3" name="Šestiúhelník 32">
            <a:hlinkClick r:id="rId27" action="ppaction://hlinksldjump"/>
          </p:cNvPr>
          <p:cNvSpPr/>
          <p:nvPr/>
        </p:nvSpPr>
        <p:spPr>
          <a:xfrm>
            <a:off x="442912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4" name="Šestiúhelník 33">
            <a:hlinkClick r:id="rId28" action="ppaction://hlinksldjump"/>
          </p:cNvPr>
          <p:cNvSpPr/>
          <p:nvPr/>
        </p:nvSpPr>
        <p:spPr>
          <a:xfrm>
            <a:off x="371474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5" name="Šestiúhelník 34">
            <a:hlinkClick r:id="rId29" action="ppaction://hlinksldjump"/>
          </p:cNvPr>
          <p:cNvSpPr/>
          <p:nvPr/>
        </p:nvSpPr>
        <p:spPr>
          <a:xfrm>
            <a:off x="30003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sz="1600"/>
          </a:p>
        </p:txBody>
      </p:sp>
      <p:sp>
        <p:nvSpPr>
          <p:cNvPr id="17437" name="TextovéPole 36">
            <a:hlinkClick r:id="rId4" action="ppaction://hlinksldjump"/>
          </p:cNvPr>
          <p:cNvSpPr txBox="1">
            <a:spLocks noChangeArrowheads="1"/>
          </p:cNvSpPr>
          <p:nvPr/>
        </p:nvSpPr>
        <p:spPr bwMode="auto">
          <a:xfrm flipH="1">
            <a:off x="4429125" y="1285875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 1</a:t>
            </a:r>
          </a:p>
        </p:txBody>
      </p:sp>
      <p:sp>
        <p:nvSpPr>
          <p:cNvPr id="36" name="Šestiúhelník 35">
            <a:hlinkClick r:id="rId30" action="ppaction://hlinksldjump"/>
          </p:cNvPr>
          <p:cNvSpPr/>
          <p:nvPr/>
        </p:nvSpPr>
        <p:spPr>
          <a:xfrm>
            <a:off x="6572264" y="4714884"/>
            <a:ext cx="612000" cy="612000"/>
          </a:xfrm>
          <a:prstGeom prst="hexagon">
            <a:avLst/>
          </a:prstGeom>
          <a:solidFill>
            <a:schemeClr val="bg1">
              <a:lumMod val="85000"/>
            </a:schemeClr>
          </a:solidFill>
          <a:ln>
            <a:solidFill>
              <a:schemeClr val="tx1">
                <a:lumMod val="50000"/>
                <a:lumOff val="50000"/>
              </a:schemeClr>
            </a:solidFill>
          </a:ln>
          <a:scene3d>
            <a:camera prst="orthographicFront">
              <a:rot lat="0" lon="0" rev="5400000"/>
            </a:camera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7439" name="TextovéPole 37">
            <a:hlinkClick r:id="rId7" action="ppaction://hlinksldjump"/>
          </p:cNvPr>
          <p:cNvSpPr txBox="1">
            <a:spLocks noChangeArrowheads="1"/>
          </p:cNvSpPr>
          <p:nvPr/>
        </p:nvSpPr>
        <p:spPr bwMode="auto">
          <a:xfrm>
            <a:off x="5143500" y="2428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6</a:t>
            </a:r>
          </a:p>
        </p:txBody>
      </p:sp>
      <p:sp>
        <p:nvSpPr>
          <p:cNvPr id="17440" name="TextovéPole 38">
            <a:hlinkClick r:id="rId5" action="ppaction://hlinksldjump"/>
          </p:cNvPr>
          <p:cNvSpPr txBox="1">
            <a:spLocks noChangeArrowheads="1"/>
          </p:cNvSpPr>
          <p:nvPr/>
        </p:nvSpPr>
        <p:spPr bwMode="auto">
          <a:xfrm>
            <a:off x="4857750" y="1857375"/>
            <a:ext cx="5000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3</a:t>
            </a:r>
          </a:p>
        </p:txBody>
      </p:sp>
      <p:sp>
        <p:nvSpPr>
          <p:cNvPr id="17441" name="TextovéPole 39">
            <a:hlinkClick r:id="rId6" action="ppaction://hlinksldjump"/>
          </p:cNvPr>
          <p:cNvSpPr txBox="1">
            <a:spLocks noChangeArrowheads="1"/>
          </p:cNvSpPr>
          <p:nvPr/>
        </p:nvSpPr>
        <p:spPr bwMode="auto">
          <a:xfrm>
            <a:off x="4429125" y="2428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5</a:t>
            </a:r>
          </a:p>
        </p:txBody>
      </p:sp>
      <p:sp>
        <p:nvSpPr>
          <p:cNvPr id="17442" name="TextovéPole 40">
            <a:hlinkClick r:id="rId8" action="ppaction://hlinksldjump"/>
          </p:cNvPr>
          <p:cNvSpPr txBox="1">
            <a:spLocks noChangeArrowheads="1"/>
          </p:cNvSpPr>
          <p:nvPr/>
        </p:nvSpPr>
        <p:spPr bwMode="auto">
          <a:xfrm>
            <a:off x="3714750" y="2428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4  </a:t>
            </a:r>
          </a:p>
        </p:txBody>
      </p:sp>
      <p:sp>
        <p:nvSpPr>
          <p:cNvPr id="17443" name="TextovéPole 42">
            <a:hlinkClick r:id="rId10" action="ppaction://hlinksldjump"/>
          </p:cNvPr>
          <p:cNvSpPr txBox="1">
            <a:spLocks noChangeArrowheads="1"/>
          </p:cNvSpPr>
          <p:nvPr/>
        </p:nvSpPr>
        <p:spPr bwMode="auto">
          <a:xfrm>
            <a:off x="4071938" y="3000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8</a:t>
            </a:r>
          </a:p>
        </p:txBody>
      </p:sp>
      <p:sp>
        <p:nvSpPr>
          <p:cNvPr id="17444" name="TextovéPole 43">
            <a:hlinkClick r:id="rId12" action="ppaction://hlinksldjump"/>
          </p:cNvPr>
          <p:cNvSpPr txBox="1">
            <a:spLocks noChangeArrowheads="1"/>
          </p:cNvSpPr>
          <p:nvPr/>
        </p:nvSpPr>
        <p:spPr bwMode="auto">
          <a:xfrm>
            <a:off x="3357563" y="3000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7</a:t>
            </a:r>
          </a:p>
        </p:txBody>
      </p:sp>
      <p:sp>
        <p:nvSpPr>
          <p:cNvPr id="17445" name="TextovéPole 44">
            <a:hlinkClick r:id="rId21" action="ppaction://hlinksldjump"/>
          </p:cNvPr>
          <p:cNvSpPr txBox="1">
            <a:spLocks noChangeArrowheads="1"/>
          </p:cNvSpPr>
          <p:nvPr/>
        </p:nvSpPr>
        <p:spPr bwMode="auto">
          <a:xfrm>
            <a:off x="3714750" y="3571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12</a:t>
            </a:r>
          </a:p>
        </p:txBody>
      </p:sp>
      <p:sp>
        <p:nvSpPr>
          <p:cNvPr id="17446" name="TextovéPole 45">
            <a:hlinkClick r:id="rId19" action="ppaction://hlinksldjump"/>
          </p:cNvPr>
          <p:cNvSpPr txBox="1">
            <a:spLocks noChangeArrowheads="1"/>
          </p:cNvSpPr>
          <p:nvPr/>
        </p:nvSpPr>
        <p:spPr bwMode="auto">
          <a:xfrm>
            <a:off x="3000375" y="3571875"/>
            <a:ext cx="64293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11</a:t>
            </a:r>
          </a:p>
        </p:txBody>
      </p:sp>
      <p:sp>
        <p:nvSpPr>
          <p:cNvPr id="17447" name="TextovéPole 46">
            <a:hlinkClick r:id="rId9" action="ppaction://hlinksldjump"/>
          </p:cNvPr>
          <p:cNvSpPr txBox="1">
            <a:spLocks noChangeArrowheads="1"/>
          </p:cNvSpPr>
          <p:nvPr/>
        </p:nvSpPr>
        <p:spPr bwMode="auto">
          <a:xfrm>
            <a:off x="4786313" y="3000375"/>
            <a:ext cx="642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9</a:t>
            </a:r>
          </a:p>
        </p:txBody>
      </p:sp>
      <p:sp>
        <p:nvSpPr>
          <p:cNvPr id="17448" name="TextovéPole 48">
            <a:hlinkClick r:id="rId20" action="ppaction://hlinksldjump"/>
          </p:cNvPr>
          <p:cNvSpPr txBox="1">
            <a:spLocks noChangeArrowheads="1"/>
          </p:cNvSpPr>
          <p:nvPr/>
        </p:nvSpPr>
        <p:spPr bwMode="auto">
          <a:xfrm>
            <a:off x="5857875" y="3571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15</a:t>
            </a:r>
          </a:p>
        </p:txBody>
      </p:sp>
      <p:sp>
        <p:nvSpPr>
          <p:cNvPr id="17449" name="TextovéPole 49">
            <a:hlinkClick r:id="rId14" action="ppaction://hlinksldjump"/>
          </p:cNvPr>
          <p:cNvSpPr txBox="1">
            <a:spLocks noChangeArrowheads="1"/>
          </p:cNvSpPr>
          <p:nvPr/>
        </p:nvSpPr>
        <p:spPr bwMode="auto">
          <a:xfrm>
            <a:off x="5143500" y="3571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14</a:t>
            </a:r>
          </a:p>
        </p:txBody>
      </p:sp>
      <p:sp>
        <p:nvSpPr>
          <p:cNvPr id="17450" name="TextovéPole 50">
            <a:hlinkClick r:id="rId13" action="ppaction://hlinksldjump"/>
          </p:cNvPr>
          <p:cNvSpPr txBox="1">
            <a:spLocks noChangeArrowheads="1"/>
          </p:cNvSpPr>
          <p:nvPr/>
        </p:nvSpPr>
        <p:spPr bwMode="auto">
          <a:xfrm>
            <a:off x="4429125" y="3571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13</a:t>
            </a:r>
          </a:p>
        </p:txBody>
      </p:sp>
      <p:sp>
        <p:nvSpPr>
          <p:cNvPr id="17451" name="TextovéPole 51">
            <a:hlinkClick r:id="rId11" action="ppaction://hlinksldjump"/>
          </p:cNvPr>
          <p:cNvSpPr txBox="1">
            <a:spLocks noChangeArrowheads="1"/>
          </p:cNvSpPr>
          <p:nvPr/>
        </p:nvSpPr>
        <p:spPr bwMode="auto">
          <a:xfrm>
            <a:off x="5500688" y="3000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2800" b="1">
                <a:latin typeface="Calibri" pitchFamily="34" charset="0"/>
              </a:rPr>
              <a:t>10</a:t>
            </a:r>
          </a:p>
        </p:txBody>
      </p:sp>
      <p:sp>
        <p:nvSpPr>
          <p:cNvPr id="17452" name="TextovéPole 52">
            <a:hlinkClick r:id="rId15" action="ppaction://hlinksldjump"/>
          </p:cNvPr>
          <p:cNvSpPr txBox="1">
            <a:spLocks noChangeArrowheads="1"/>
          </p:cNvSpPr>
          <p:nvPr/>
        </p:nvSpPr>
        <p:spPr bwMode="auto">
          <a:xfrm>
            <a:off x="5500688" y="4143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20</a:t>
            </a:r>
          </a:p>
        </p:txBody>
      </p:sp>
      <p:sp>
        <p:nvSpPr>
          <p:cNvPr id="17453" name="TextovéPole 53">
            <a:hlinkClick r:id="rId26" action="ppaction://hlinksldjump"/>
          </p:cNvPr>
          <p:cNvSpPr txBox="1">
            <a:spLocks noChangeArrowheads="1"/>
          </p:cNvSpPr>
          <p:nvPr/>
        </p:nvSpPr>
        <p:spPr bwMode="auto">
          <a:xfrm>
            <a:off x="6215063" y="4143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21</a:t>
            </a:r>
          </a:p>
        </p:txBody>
      </p:sp>
      <p:sp>
        <p:nvSpPr>
          <p:cNvPr id="17454" name="TextovéPole 54">
            <a:hlinkClick r:id="rId27" action="ppaction://hlinksldjump"/>
          </p:cNvPr>
          <p:cNvSpPr txBox="1">
            <a:spLocks noChangeArrowheads="1"/>
          </p:cNvSpPr>
          <p:nvPr/>
        </p:nvSpPr>
        <p:spPr bwMode="auto">
          <a:xfrm>
            <a:off x="4429125" y="4714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25</a:t>
            </a:r>
          </a:p>
        </p:txBody>
      </p:sp>
      <p:sp>
        <p:nvSpPr>
          <p:cNvPr id="17455" name="TextovéPole 55">
            <a:hlinkClick r:id="rId25" action="ppaction://hlinksldjump"/>
          </p:cNvPr>
          <p:cNvSpPr txBox="1">
            <a:spLocks noChangeArrowheads="1"/>
          </p:cNvSpPr>
          <p:nvPr/>
        </p:nvSpPr>
        <p:spPr bwMode="auto">
          <a:xfrm>
            <a:off x="2643188" y="4143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16</a:t>
            </a:r>
          </a:p>
        </p:txBody>
      </p:sp>
      <p:sp>
        <p:nvSpPr>
          <p:cNvPr id="17456" name="TextovéPole 56">
            <a:hlinkClick r:id="rId18" action="ppaction://hlinksldjump"/>
          </p:cNvPr>
          <p:cNvSpPr txBox="1">
            <a:spLocks noChangeArrowheads="1"/>
          </p:cNvSpPr>
          <p:nvPr/>
        </p:nvSpPr>
        <p:spPr bwMode="auto">
          <a:xfrm>
            <a:off x="3357563" y="4143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17</a:t>
            </a:r>
          </a:p>
        </p:txBody>
      </p:sp>
      <p:sp>
        <p:nvSpPr>
          <p:cNvPr id="17457" name="TextovéPole 57">
            <a:hlinkClick r:id="rId28" action="ppaction://hlinksldjump"/>
          </p:cNvPr>
          <p:cNvSpPr txBox="1">
            <a:spLocks noChangeArrowheads="1"/>
          </p:cNvSpPr>
          <p:nvPr/>
        </p:nvSpPr>
        <p:spPr bwMode="auto">
          <a:xfrm>
            <a:off x="3714750" y="4714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24</a:t>
            </a:r>
          </a:p>
        </p:txBody>
      </p:sp>
      <p:sp>
        <p:nvSpPr>
          <p:cNvPr id="17458" name="TextovéPole 58">
            <a:hlinkClick r:id="rId24" action="ppaction://hlinksldjump"/>
          </p:cNvPr>
          <p:cNvSpPr txBox="1">
            <a:spLocks noChangeArrowheads="1"/>
          </p:cNvSpPr>
          <p:nvPr/>
        </p:nvSpPr>
        <p:spPr bwMode="auto">
          <a:xfrm>
            <a:off x="2286000" y="4714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22</a:t>
            </a:r>
          </a:p>
        </p:txBody>
      </p:sp>
      <p:sp>
        <p:nvSpPr>
          <p:cNvPr id="17459" name="TextovéPole 59">
            <a:hlinkClick r:id="rId29" action="ppaction://hlinksldjump"/>
          </p:cNvPr>
          <p:cNvSpPr txBox="1">
            <a:spLocks noChangeArrowheads="1"/>
          </p:cNvSpPr>
          <p:nvPr/>
        </p:nvSpPr>
        <p:spPr bwMode="auto">
          <a:xfrm>
            <a:off x="3000375" y="4714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23</a:t>
            </a:r>
          </a:p>
        </p:txBody>
      </p:sp>
      <p:sp>
        <p:nvSpPr>
          <p:cNvPr id="17460" name="TextovéPole 60">
            <a:hlinkClick r:id="rId17" action="ppaction://hlinksldjump"/>
          </p:cNvPr>
          <p:cNvSpPr txBox="1">
            <a:spLocks noChangeArrowheads="1"/>
          </p:cNvSpPr>
          <p:nvPr/>
        </p:nvSpPr>
        <p:spPr bwMode="auto">
          <a:xfrm>
            <a:off x="4071938" y="4143375"/>
            <a:ext cx="64293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18</a:t>
            </a:r>
          </a:p>
        </p:txBody>
      </p:sp>
      <p:sp>
        <p:nvSpPr>
          <p:cNvPr id="17461" name="TextovéPole 61">
            <a:hlinkClick r:id="rId16" action="ppaction://hlinksldjump"/>
          </p:cNvPr>
          <p:cNvSpPr txBox="1">
            <a:spLocks noChangeArrowheads="1"/>
          </p:cNvSpPr>
          <p:nvPr/>
        </p:nvSpPr>
        <p:spPr bwMode="auto">
          <a:xfrm>
            <a:off x="4786313" y="41433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19</a:t>
            </a:r>
          </a:p>
        </p:txBody>
      </p:sp>
      <p:sp>
        <p:nvSpPr>
          <p:cNvPr id="17462" name="TextovéPole 62">
            <a:hlinkClick r:id="rId23" action="ppaction://hlinksldjump"/>
          </p:cNvPr>
          <p:cNvSpPr txBox="1">
            <a:spLocks noChangeArrowheads="1"/>
          </p:cNvSpPr>
          <p:nvPr/>
        </p:nvSpPr>
        <p:spPr bwMode="auto">
          <a:xfrm>
            <a:off x="5143500" y="4714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26</a:t>
            </a:r>
          </a:p>
        </p:txBody>
      </p:sp>
      <p:sp>
        <p:nvSpPr>
          <p:cNvPr id="17463" name="TextovéPole 63">
            <a:hlinkClick r:id="rId30" action="ppaction://hlinksldjump"/>
          </p:cNvPr>
          <p:cNvSpPr txBox="1">
            <a:spLocks noChangeArrowheads="1"/>
          </p:cNvSpPr>
          <p:nvPr/>
        </p:nvSpPr>
        <p:spPr bwMode="auto">
          <a:xfrm>
            <a:off x="6572250" y="4714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28</a:t>
            </a:r>
          </a:p>
        </p:txBody>
      </p:sp>
      <p:sp>
        <p:nvSpPr>
          <p:cNvPr id="17464" name="TextovéPole 64">
            <a:hlinkClick r:id="rId22" action="ppaction://hlinksldjump"/>
          </p:cNvPr>
          <p:cNvSpPr txBox="1">
            <a:spLocks noChangeArrowheads="1"/>
          </p:cNvSpPr>
          <p:nvPr/>
        </p:nvSpPr>
        <p:spPr bwMode="auto">
          <a:xfrm>
            <a:off x="5857875" y="4714875"/>
            <a:ext cx="571500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 b="1">
                <a:latin typeface="Calibri" pitchFamily="34" charset="0"/>
              </a:rPr>
              <a:t>27</a:t>
            </a:r>
          </a:p>
        </p:txBody>
      </p:sp>
      <p:sp>
        <p:nvSpPr>
          <p:cNvPr id="67" name="Zástupný symbol pro obsah 66"/>
          <p:cNvSpPr>
            <a:spLocks noGrp="1"/>
          </p:cNvSpPr>
          <p:nvPr>
            <p:ph idx="4294967295"/>
          </p:nvPr>
        </p:nvSpPr>
        <p:spPr>
          <a:xfrm flipV="1">
            <a:off x="214313" y="5857875"/>
            <a:ext cx="8929687" cy="1000125"/>
          </a:xfrm>
        </p:spPr>
        <p:txBody>
          <a:bodyPr rtlCol="0">
            <a:normAutofit fontScale="40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800" b="1" dirty="0" smtClean="0"/>
              <a:t>		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800" b="1" dirty="0"/>
          </a:p>
        </p:txBody>
      </p:sp>
      <p:sp>
        <p:nvSpPr>
          <p:cNvPr id="137" name="TextovéPole 136"/>
          <p:cNvSpPr txBox="1">
            <a:spLocks noChangeArrowheads="1"/>
          </p:cNvSpPr>
          <p:nvPr/>
        </p:nvSpPr>
        <p:spPr bwMode="auto">
          <a:xfrm>
            <a:off x="214313" y="15001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138" name="TextovéPole 137"/>
          <p:cNvSpPr txBox="1">
            <a:spLocks noChangeArrowheads="1"/>
          </p:cNvSpPr>
          <p:nvPr/>
        </p:nvSpPr>
        <p:spPr bwMode="auto">
          <a:xfrm>
            <a:off x="214313" y="192881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139" name="TextovéPole 138"/>
          <p:cNvSpPr txBox="1">
            <a:spLocks noChangeArrowheads="1"/>
          </p:cNvSpPr>
          <p:nvPr/>
        </p:nvSpPr>
        <p:spPr bwMode="auto">
          <a:xfrm>
            <a:off x="1214438" y="15001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  <p:sp>
        <p:nvSpPr>
          <p:cNvPr id="140" name="TextovéPole 139"/>
          <p:cNvSpPr txBox="1">
            <a:spLocks noChangeArrowheads="1"/>
          </p:cNvSpPr>
          <p:nvPr/>
        </p:nvSpPr>
        <p:spPr bwMode="auto">
          <a:xfrm>
            <a:off x="714375" y="15001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141" name="TextovéPole 140"/>
          <p:cNvSpPr txBox="1">
            <a:spLocks noChangeArrowheads="1"/>
          </p:cNvSpPr>
          <p:nvPr/>
        </p:nvSpPr>
        <p:spPr bwMode="auto">
          <a:xfrm>
            <a:off x="714375" y="192881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42" name="TextovéPole 141"/>
          <p:cNvSpPr txBox="1">
            <a:spLocks noChangeArrowheads="1"/>
          </p:cNvSpPr>
          <p:nvPr/>
        </p:nvSpPr>
        <p:spPr bwMode="auto">
          <a:xfrm>
            <a:off x="1214438" y="192881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6</a:t>
            </a:r>
          </a:p>
        </p:txBody>
      </p:sp>
      <p:sp>
        <p:nvSpPr>
          <p:cNvPr id="143" name="TextovéPole 142"/>
          <p:cNvSpPr txBox="1">
            <a:spLocks noChangeArrowheads="1"/>
          </p:cNvSpPr>
          <p:nvPr/>
        </p:nvSpPr>
        <p:spPr bwMode="auto">
          <a:xfrm>
            <a:off x="1214438" y="235743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9</a:t>
            </a:r>
          </a:p>
        </p:txBody>
      </p:sp>
      <p:sp>
        <p:nvSpPr>
          <p:cNvPr id="144" name="TextovéPole 143"/>
          <p:cNvSpPr txBox="1">
            <a:spLocks noChangeArrowheads="1"/>
          </p:cNvSpPr>
          <p:nvPr/>
        </p:nvSpPr>
        <p:spPr bwMode="auto">
          <a:xfrm>
            <a:off x="714375" y="364331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17</a:t>
            </a:r>
          </a:p>
        </p:txBody>
      </p:sp>
      <p:sp>
        <p:nvSpPr>
          <p:cNvPr id="145" name="TextovéPole 144"/>
          <p:cNvSpPr txBox="1">
            <a:spLocks noChangeArrowheads="1"/>
          </p:cNvSpPr>
          <p:nvPr/>
        </p:nvSpPr>
        <p:spPr bwMode="auto">
          <a:xfrm>
            <a:off x="214313" y="235743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7</a:t>
            </a:r>
          </a:p>
        </p:txBody>
      </p:sp>
      <p:sp>
        <p:nvSpPr>
          <p:cNvPr id="146" name="TextovéPole 145"/>
          <p:cNvSpPr txBox="1">
            <a:spLocks noChangeArrowheads="1"/>
          </p:cNvSpPr>
          <p:nvPr/>
        </p:nvSpPr>
        <p:spPr bwMode="auto">
          <a:xfrm>
            <a:off x="1214438" y="364331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18</a:t>
            </a:r>
          </a:p>
        </p:txBody>
      </p:sp>
      <p:sp>
        <p:nvSpPr>
          <p:cNvPr id="147" name="TextovéPole 146"/>
          <p:cNvSpPr txBox="1">
            <a:spLocks noChangeArrowheads="1"/>
          </p:cNvSpPr>
          <p:nvPr/>
        </p:nvSpPr>
        <p:spPr bwMode="auto">
          <a:xfrm>
            <a:off x="214313" y="364331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16</a:t>
            </a:r>
          </a:p>
        </p:txBody>
      </p:sp>
      <p:sp>
        <p:nvSpPr>
          <p:cNvPr id="148" name="TextovéPole 147"/>
          <p:cNvSpPr txBox="1">
            <a:spLocks noChangeArrowheads="1"/>
          </p:cNvSpPr>
          <p:nvPr/>
        </p:nvSpPr>
        <p:spPr bwMode="auto">
          <a:xfrm>
            <a:off x="714375" y="235743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8</a:t>
            </a:r>
          </a:p>
        </p:txBody>
      </p:sp>
      <p:sp>
        <p:nvSpPr>
          <p:cNvPr id="149" name="TextovéPole 148"/>
          <p:cNvSpPr txBox="1">
            <a:spLocks noChangeArrowheads="1"/>
          </p:cNvSpPr>
          <p:nvPr/>
        </p:nvSpPr>
        <p:spPr bwMode="auto">
          <a:xfrm>
            <a:off x="1214438" y="32146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</a:t>
            </a:r>
          </a:p>
        </p:txBody>
      </p:sp>
      <p:sp>
        <p:nvSpPr>
          <p:cNvPr id="150" name="TextovéPole 149"/>
          <p:cNvSpPr txBox="1">
            <a:spLocks noChangeArrowheads="1"/>
          </p:cNvSpPr>
          <p:nvPr/>
        </p:nvSpPr>
        <p:spPr bwMode="auto">
          <a:xfrm>
            <a:off x="214313" y="278606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</a:t>
            </a:r>
          </a:p>
        </p:txBody>
      </p:sp>
      <p:sp>
        <p:nvSpPr>
          <p:cNvPr id="151" name="TextovéPole 150"/>
          <p:cNvSpPr txBox="1">
            <a:spLocks noChangeArrowheads="1"/>
          </p:cNvSpPr>
          <p:nvPr/>
        </p:nvSpPr>
        <p:spPr bwMode="auto">
          <a:xfrm>
            <a:off x="1214438" y="278606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12</a:t>
            </a:r>
          </a:p>
        </p:txBody>
      </p:sp>
      <p:sp>
        <p:nvSpPr>
          <p:cNvPr id="152" name="TextovéPole 151"/>
          <p:cNvSpPr txBox="1">
            <a:spLocks noChangeArrowheads="1"/>
          </p:cNvSpPr>
          <p:nvPr/>
        </p:nvSpPr>
        <p:spPr bwMode="auto">
          <a:xfrm>
            <a:off x="714375" y="278606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11</a:t>
            </a:r>
          </a:p>
        </p:txBody>
      </p:sp>
      <p:sp>
        <p:nvSpPr>
          <p:cNvPr id="153" name="TextovéPole 152"/>
          <p:cNvSpPr txBox="1">
            <a:spLocks noChangeArrowheads="1"/>
          </p:cNvSpPr>
          <p:nvPr/>
        </p:nvSpPr>
        <p:spPr bwMode="auto">
          <a:xfrm>
            <a:off x="214313" y="32146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13</a:t>
            </a:r>
          </a:p>
        </p:txBody>
      </p:sp>
      <p:sp>
        <p:nvSpPr>
          <p:cNvPr id="154" name="TextovéPole 153"/>
          <p:cNvSpPr txBox="1">
            <a:spLocks noChangeArrowheads="1"/>
          </p:cNvSpPr>
          <p:nvPr/>
        </p:nvSpPr>
        <p:spPr bwMode="auto">
          <a:xfrm>
            <a:off x="714375" y="32146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14</a:t>
            </a:r>
          </a:p>
        </p:txBody>
      </p:sp>
      <p:sp>
        <p:nvSpPr>
          <p:cNvPr id="155" name="TextovéPole 154"/>
          <p:cNvSpPr txBox="1">
            <a:spLocks noChangeArrowheads="1"/>
          </p:cNvSpPr>
          <p:nvPr/>
        </p:nvSpPr>
        <p:spPr bwMode="auto">
          <a:xfrm>
            <a:off x="714375" y="49291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26</a:t>
            </a:r>
          </a:p>
        </p:txBody>
      </p:sp>
      <p:sp>
        <p:nvSpPr>
          <p:cNvPr id="156" name="TextovéPole 155"/>
          <p:cNvSpPr txBox="1">
            <a:spLocks noChangeArrowheads="1"/>
          </p:cNvSpPr>
          <p:nvPr/>
        </p:nvSpPr>
        <p:spPr bwMode="auto">
          <a:xfrm>
            <a:off x="1214438" y="450056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24</a:t>
            </a:r>
          </a:p>
        </p:txBody>
      </p:sp>
      <p:sp>
        <p:nvSpPr>
          <p:cNvPr id="157" name="TextovéPole 156"/>
          <p:cNvSpPr txBox="1">
            <a:spLocks noChangeArrowheads="1"/>
          </p:cNvSpPr>
          <p:nvPr/>
        </p:nvSpPr>
        <p:spPr bwMode="auto">
          <a:xfrm>
            <a:off x="214313" y="49291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25</a:t>
            </a:r>
          </a:p>
        </p:txBody>
      </p:sp>
      <p:sp>
        <p:nvSpPr>
          <p:cNvPr id="158" name="TextovéPole 157"/>
          <p:cNvSpPr txBox="1">
            <a:spLocks noChangeArrowheads="1"/>
          </p:cNvSpPr>
          <p:nvPr/>
        </p:nvSpPr>
        <p:spPr bwMode="auto">
          <a:xfrm>
            <a:off x="714375" y="450056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23</a:t>
            </a:r>
          </a:p>
        </p:txBody>
      </p:sp>
      <p:sp>
        <p:nvSpPr>
          <p:cNvPr id="159" name="TextovéPole 158"/>
          <p:cNvSpPr txBox="1">
            <a:spLocks noChangeArrowheads="1"/>
          </p:cNvSpPr>
          <p:nvPr/>
        </p:nvSpPr>
        <p:spPr bwMode="auto">
          <a:xfrm>
            <a:off x="214313" y="450056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22</a:t>
            </a:r>
          </a:p>
        </p:txBody>
      </p:sp>
      <p:sp>
        <p:nvSpPr>
          <p:cNvPr id="160" name="TextovéPole 159"/>
          <p:cNvSpPr txBox="1">
            <a:spLocks noChangeArrowheads="1"/>
          </p:cNvSpPr>
          <p:nvPr/>
        </p:nvSpPr>
        <p:spPr bwMode="auto">
          <a:xfrm>
            <a:off x="214313" y="407193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19</a:t>
            </a:r>
          </a:p>
        </p:txBody>
      </p:sp>
      <p:sp>
        <p:nvSpPr>
          <p:cNvPr id="161" name="TextovéPole 160"/>
          <p:cNvSpPr txBox="1">
            <a:spLocks noChangeArrowheads="1"/>
          </p:cNvSpPr>
          <p:nvPr/>
        </p:nvSpPr>
        <p:spPr bwMode="auto">
          <a:xfrm>
            <a:off x="714375" y="407193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20</a:t>
            </a:r>
          </a:p>
        </p:txBody>
      </p:sp>
      <p:sp>
        <p:nvSpPr>
          <p:cNvPr id="162" name="TextovéPole 161"/>
          <p:cNvSpPr txBox="1">
            <a:spLocks noChangeArrowheads="1"/>
          </p:cNvSpPr>
          <p:nvPr/>
        </p:nvSpPr>
        <p:spPr bwMode="auto">
          <a:xfrm>
            <a:off x="1214438" y="407193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21</a:t>
            </a:r>
          </a:p>
        </p:txBody>
      </p:sp>
      <p:sp>
        <p:nvSpPr>
          <p:cNvPr id="163" name="TextovéPole 162"/>
          <p:cNvSpPr txBox="1">
            <a:spLocks noChangeArrowheads="1"/>
          </p:cNvSpPr>
          <p:nvPr/>
        </p:nvSpPr>
        <p:spPr bwMode="auto">
          <a:xfrm>
            <a:off x="214313" y="5357813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28</a:t>
            </a:r>
          </a:p>
        </p:txBody>
      </p:sp>
      <p:sp>
        <p:nvSpPr>
          <p:cNvPr id="164" name="TextovéPole 163"/>
          <p:cNvSpPr txBox="1">
            <a:spLocks noChangeArrowheads="1"/>
          </p:cNvSpPr>
          <p:nvPr/>
        </p:nvSpPr>
        <p:spPr bwMode="auto">
          <a:xfrm>
            <a:off x="1214438" y="4929188"/>
            <a:ext cx="428625" cy="369887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27</a:t>
            </a:r>
          </a:p>
        </p:txBody>
      </p:sp>
      <p:sp>
        <p:nvSpPr>
          <p:cNvPr id="165" name="TextovéPole 164"/>
          <p:cNvSpPr txBox="1">
            <a:spLocks noChangeArrowheads="1"/>
          </p:cNvSpPr>
          <p:nvPr/>
        </p:nvSpPr>
        <p:spPr bwMode="auto">
          <a:xfrm>
            <a:off x="8001000" y="235743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8</a:t>
            </a:r>
          </a:p>
        </p:txBody>
      </p:sp>
      <p:sp>
        <p:nvSpPr>
          <p:cNvPr id="166" name="TextovéPole 165"/>
          <p:cNvSpPr txBox="1">
            <a:spLocks noChangeArrowheads="1"/>
          </p:cNvSpPr>
          <p:nvPr/>
        </p:nvSpPr>
        <p:spPr bwMode="auto">
          <a:xfrm>
            <a:off x="7500938" y="235743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7</a:t>
            </a:r>
          </a:p>
        </p:txBody>
      </p:sp>
      <p:sp>
        <p:nvSpPr>
          <p:cNvPr id="167" name="TextovéPole 166"/>
          <p:cNvSpPr txBox="1">
            <a:spLocks noChangeArrowheads="1"/>
          </p:cNvSpPr>
          <p:nvPr/>
        </p:nvSpPr>
        <p:spPr bwMode="auto">
          <a:xfrm>
            <a:off x="8501063" y="192881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6</a:t>
            </a:r>
          </a:p>
        </p:txBody>
      </p:sp>
      <p:sp>
        <p:nvSpPr>
          <p:cNvPr id="168" name="TextovéPole 167"/>
          <p:cNvSpPr txBox="1">
            <a:spLocks noChangeArrowheads="1"/>
          </p:cNvSpPr>
          <p:nvPr/>
        </p:nvSpPr>
        <p:spPr bwMode="auto">
          <a:xfrm>
            <a:off x="8001000" y="192881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5</a:t>
            </a:r>
          </a:p>
        </p:txBody>
      </p:sp>
      <p:sp>
        <p:nvSpPr>
          <p:cNvPr id="169" name="TextovéPole 168"/>
          <p:cNvSpPr txBox="1">
            <a:spLocks noChangeArrowheads="1"/>
          </p:cNvSpPr>
          <p:nvPr/>
        </p:nvSpPr>
        <p:spPr bwMode="auto">
          <a:xfrm>
            <a:off x="7500938" y="192881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4</a:t>
            </a:r>
          </a:p>
        </p:txBody>
      </p:sp>
      <p:sp>
        <p:nvSpPr>
          <p:cNvPr id="170" name="TextovéPole 169"/>
          <p:cNvSpPr txBox="1">
            <a:spLocks noChangeArrowheads="1"/>
          </p:cNvSpPr>
          <p:nvPr/>
        </p:nvSpPr>
        <p:spPr bwMode="auto">
          <a:xfrm>
            <a:off x="8501063" y="15001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3</a:t>
            </a:r>
          </a:p>
        </p:txBody>
      </p:sp>
      <p:sp>
        <p:nvSpPr>
          <p:cNvPr id="171" name="TextovéPole 170"/>
          <p:cNvSpPr txBox="1">
            <a:spLocks noChangeArrowheads="1"/>
          </p:cNvSpPr>
          <p:nvPr/>
        </p:nvSpPr>
        <p:spPr bwMode="auto">
          <a:xfrm>
            <a:off x="8001000" y="15001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</a:t>
            </a:r>
          </a:p>
        </p:txBody>
      </p:sp>
      <p:sp>
        <p:nvSpPr>
          <p:cNvPr id="172" name="TextovéPole 171"/>
          <p:cNvSpPr txBox="1">
            <a:spLocks noChangeArrowheads="1"/>
          </p:cNvSpPr>
          <p:nvPr/>
        </p:nvSpPr>
        <p:spPr bwMode="auto">
          <a:xfrm>
            <a:off x="7500938" y="15001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</a:t>
            </a:r>
          </a:p>
        </p:txBody>
      </p:sp>
      <p:sp>
        <p:nvSpPr>
          <p:cNvPr id="173" name="TextovéPole 172"/>
          <p:cNvSpPr txBox="1">
            <a:spLocks noChangeArrowheads="1"/>
          </p:cNvSpPr>
          <p:nvPr/>
        </p:nvSpPr>
        <p:spPr bwMode="auto">
          <a:xfrm>
            <a:off x="8501063" y="235743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9</a:t>
            </a:r>
          </a:p>
        </p:txBody>
      </p:sp>
      <p:sp>
        <p:nvSpPr>
          <p:cNvPr id="174" name="TextovéPole 173"/>
          <p:cNvSpPr txBox="1">
            <a:spLocks noChangeArrowheads="1"/>
          </p:cNvSpPr>
          <p:nvPr/>
        </p:nvSpPr>
        <p:spPr bwMode="auto">
          <a:xfrm>
            <a:off x="7500938" y="278606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10</a:t>
            </a:r>
          </a:p>
        </p:txBody>
      </p:sp>
      <p:sp>
        <p:nvSpPr>
          <p:cNvPr id="175" name="TextovéPole 174"/>
          <p:cNvSpPr txBox="1">
            <a:spLocks noChangeArrowheads="1"/>
          </p:cNvSpPr>
          <p:nvPr/>
        </p:nvSpPr>
        <p:spPr bwMode="auto">
          <a:xfrm>
            <a:off x="8001000" y="278606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11</a:t>
            </a:r>
          </a:p>
        </p:txBody>
      </p:sp>
      <p:sp>
        <p:nvSpPr>
          <p:cNvPr id="176" name="TextovéPole 175"/>
          <p:cNvSpPr txBox="1">
            <a:spLocks noChangeArrowheads="1"/>
          </p:cNvSpPr>
          <p:nvPr/>
        </p:nvSpPr>
        <p:spPr bwMode="auto">
          <a:xfrm>
            <a:off x="7500938" y="32146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13</a:t>
            </a:r>
          </a:p>
        </p:txBody>
      </p:sp>
      <p:sp>
        <p:nvSpPr>
          <p:cNvPr id="177" name="TextovéPole 176"/>
          <p:cNvSpPr txBox="1">
            <a:spLocks noChangeArrowheads="1"/>
          </p:cNvSpPr>
          <p:nvPr/>
        </p:nvSpPr>
        <p:spPr bwMode="auto">
          <a:xfrm>
            <a:off x="8501063" y="278606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12</a:t>
            </a:r>
          </a:p>
        </p:txBody>
      </p:sp>
      <p:sp>
        <p:nvSpPr>
          <p:cNvPr id="178" name="TextovéPole 177"/>
          <p:cNvSpPr txBox="1">
            <a:spLocks noChangeArrowheads="1"/>
          </p:cNvSpPr>
          <p:nvPr/>
        </p:nvSpPr>
        <p:spPr bwMode="auto">
          <a:xfrm>
            <a:off x="8001000" y="32146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14</a:t>
            </a:r>
          </a:p>
        </p:txBody>
      </p:sp>
      <p:sp>
        <p:nvSpPr>
          <p:cNvPr id="179" name="TextovéPole 178"/>
          <p:cNvSpPr txBox="1">
            <a:spLocks noChangeArrowheads="1"/>
          </p:cNvSpPr>
          <p:nvPr/>
        </p:nvSpPr>
        <p:spPr bwMode="auto">
          <a:xfrm>
            <a:off x="8501063" y="32146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15</a:t>
            </a:r>
          </a:p>
        </p:txBody>
      </p:sp>
      <p:sp>
        <p:nvSpPr>
          <p:cNvPr id="180" name="TextovéPole 179"/>
          <p:cNvSpPr txBox="1">
            <a:spLocks noChangeArrowheads="1"/>
          </p:cNvSpPr>
          <p:nvPr/>
        </p:nvSpPr>
        <p:spPr bwMode="auto">
          <a:xfrm>
            <a:off x="7500938" y="364331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16</a:t>
            </a:r>
          </a:p>
        </p:txBody>
      </p:sp>
      <p:sp>
        <p:nvSpPr>
          <p:cNvPr id="181" name="TextovéPole 180"/>
          <p:cNvSpPr txBox="1">
            <a:spLocks noChangeArrowheads="1"/>
          </p:cNvSpPr>
          <p:nvPr/>
        </p:nvSpPr>
        <p:spPr bwMode="auto">
          <a:xfrm>
            <a:off x="8501063" y="364331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18</a:t>
            </a:r>
          </a:p>
        </p:txBody>
      </p:sp>
      <p:sp>
        <p:nvSpPr>
          <p:cNvPr id="182" name="TextovéPole 181"/>
          <p:cNvSpPr txBox="1">
            <a:spLocks noChangeArrowheads="1"/>
          </p:cNvSpPr>
          <p:nvPr/>
        </p:nvSpPr>
        <p:spPr bwMode="auto">
          <a:xfrm>
            <a:off x="7500938" y="407193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19</a:t>
            </a:r>
          </a:p>
        </p:txBody>
      </p:sp>
      <p:sp>
        <p:nvSpPr>
          <p:cNvPr id="183" name="TextovéPole 182"/>
          <p:cNvSpPr txBox="1">
            <a:spLocks noChangeArrowheads="1"/>
          </p:cNvSpPr>
          <p:nvPr/>
        </p:nvSpPr>
        <p:spPr bwMode="auto">
          <a:xfrm>
            <a:off x="8001000" y="364331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17</a:t>
            </a:r>
          </a:p>
        </p:txBody>
      </p:sp>
      <p:sp>
        <p:nvSpPr>
          <p:cNvPr id="184" name="TextovéPole 183"/>
          <p:cNvSpPr txBox="1">
            <a:spLocks noChangeArrowheads="1"/>
          </p:cNvSpPr>
          <p:nvPr/>
        </p:nvSpPr>
        <p:spPr bwMode="auto">
          <a:xfrm>
            <a:off x="7500938" y="450056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22</a:t>
            </a:r>
          </a:p>
        </p:txBody>
      </p:sp>
      <p:sp>
        <p:nvSpPr>
          <p:cNvPr id="185" name="TextovéPole 184"/>
          <p:cNvSpPr txBox="1">
            <a:spLocks noChangeArrowheads="1"/>
          </p:cNvSpPr>
          <p:nvPr/>
        </p:nvSpPr>
        <p:spPr bwMode="auto">
          <a:xfrm>
            <a:off x="8501063" y="407193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21</a:t>
            </a:r>
          </a:p>
        </p:txBody>
      </p:sp>
      <p:sp>
        <p:nvSpPr>
          <p:cNvPr id="186" name="TextovéPole 185"/>
          <p:cNvSpPr txBox="1">
            <a:spLocks noChangeArrowheads="1"/>
          </p:cNvSpPr>
          <p:nvPr/>
        </p:nvSpPr>
        <p:spPr bwMode="auto">
          <a:xfrm>
            <a:off x="7500938" y="49291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25</a:t>
            </a:r>
          </a:p>
        </p:txBody>
      </p:sp>
      <p:sp>
        <p:nvSpPr>
          <p:cNvPr id="187" name="TextovéPole 186"/>
          <p:cNvSpPr txBox="1">
            <a:spLocks noChangeArrowheads="1"/>
          </p:cNvSpPr>
          <p:nvPr/>
        </p:nvSpPr>
        <p:spPr bwMode="auto">
          <a:xfrm>
            <a:off x="8001000" y="407193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20</a:t>
            </a:r>
          </a:p>
        </p:txBody>
      </p:sp>
      <p:sp>
        <p:nvSpPr>
          <p:cNvPr id="188" name="TextovéPole 187"/>
          <p:cNvSpPr txBox="1">
            <a:spLocks noChangeArrowheads="1"/>
          </p:cNvSpPr>
          <p:nvPr/>
        </p:nvSpPr>
        <p:spPr bwMode="auto">
          <a:xfrm>
            <a:off x="8501063" y="450056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24</a:t>
            </a:r>
          </a:p>
        </p:txBody>
      </p:sp>
      <p:sp>
        <p:nvSpPr>
          <p:cNvPr id="189" name="TextovéPole 188"/>
          <p:cNvSpPr txBox="1">
            <a:spLocks noChangeArrowheads="1"/>
          </p:cNvSpPr>
          <p:nvPr/>
        </p:nvSpPr>
        <p:spPr bwMode="auto">
          <a:xfrm>
            <a:off x="8001000" y="450056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23</a:t>
            </a:r>
          </a:p>
        </p:txBody>
      </p:sp>
      <p:sp>
        <p:nvSpPr>
          <p:cNvPr id="190" name="TextovéPole 189"/>
          <p:cNvSpPr txBox="1">
            <a:spLocks noChangeArrowheads="1"/>
          </p:cNvSpPr>
          <p:nvPr/>
        </p:nvSpPr>
        <p:spPr bwMode="auto">
          <a:xfrm>
            <a:off x="8001000" y="49291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26</a:t>
            </a:r>
          </a:p>
        </p:txBody>
      </p:sp>
      <p:sp>
        <p:nvSpPr>
          <p:cNvPr id="191" name="TextovéPole 190"/>
          <p:cNvSpPr txBox="1">
            <a:spLocks noChangeArrowheads="1"/>
          </p:cNvSpPr>
          <p:nvPr/>
        </p:nvSpPr>
        <p:spPr bwMode="auto">
          <a:xfrm>
            <a:off x="8501063" y="4929188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27</a:t>
            </a:r>
          </a:p>
        </p:txBody>
      </p:sp>
      <p:sp>
        <p:nvSpPr>
          <p:cNvPr id="192" name="TextovéPole 191"/>
          <p:cNvSpPr txBox="1">
            <a:spLocks noChangeArrowheads="1"/>
          </p:cNvSpPr>
          <p:nvPr/>
        </p:nvSpPr>
        <p:spPr bwMode="auto">
          <a:xfrm>
            <a:off x="8501063" y="5357813"/>
            <a:ext cx="428625" cy="369887"/>
          </a:xfrm>
          <a:prstGeom prst="rect">
            <a:avLst/>
          </a:prstGeom>
          <a:solidFill>
            <a:schemeClr val="accent2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28</a:t>
            </a:r>
          </a:p>
        </p:txBody>
      </p:sp>
      <p:sp>
        <p:nvSpPr>
          <p:cNvPr id="221" name="TextovéPole 220"/>
          <p:cNvSpPr txBox="1">
            <a:spLocks noChangeArrowheads="1"/>
          </p:cNvSpPr>
          <p:nvPr/>
        </p:nvSpPr>
        <p:spPr bwMode="auto">
          <a:xfrm>
            <a:off x="2428875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</a:t>
            </a:r>
          </a:p>
        </p:txBody>
      </p:sp>
      <p:sp>
        <p:nvSpPr>
          <p:cNvPr id="222" name="TextovéPole 221"/>
          <p:cNvSpPr txBox="1">
            <a:spLocks noChangeArrowheads="1"/>
          </p:cNvSpPr>
          <p:nvPr/>
        </p:nvSpPr>
        <p:spPr bwMode="auto">
          <a:xfrm>
            <a:off x="2928938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</a:t>
            </a:r>
          </a:p>
        </p:txBody>
      </p:sp>
      <p:sp>
        <p:nvSpPr>
          <p:cNvPr id="223" name="TextovéPole 222"/>
          <p:cNvSpPr txBox="1">
            <a:spLocks noChangeArrowheads="1"/>
          </p:cNvSpPr>
          <p:nvPr/>
        </p:nvSpPr>
        <p:spPr bwMode="auto">
          <a:xfrm>
            <a:off x="3429000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3</a:t>
            </a:r>
          </a:p>
        </p:txBody>
      </p:sp>
      <p:sp>
        <p:nvSpPr>
          <p:cNvPr id="224" name="TextovéPole 223"/>
          <p:cNvSpPr txBox="1">
            <a:spLocks noChangeArrowheads="1"/>
          </p:cNvSpPr>
          <p:nvPr/>
        </p:nvSpPr>
        <p:spPr bwMode="auto">
          <a:xfrm>
            <a:off x="3929063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4</a:t>
            </a:r>
          </a:p>
        </p:txBody>
      </p:sp>
      <p:sp>
        <p:nvSpPr>
          <p:cNvPr id="225" name="TextovéPole 224"/>
          <p:cNvSpPr txBox="1">
            <a:spLocks noChangeArrowheads="1"/>
          </p:cNvSpPr>
          <p:nvPr/>
        </p:nvSpPr>
        <p:spPr bwMode="auto">
          <a:xfrm>
            <a:off x="4429125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5</a:t>
            </a:r>
          </a:p>
        </p:txBody>
      </p:sp>
      <p:sp>
        <p:nvSpPr>
          <p:cNvPr id="226" name="TextovéPole 225"/>
          <p:cNvSpPr txBox="1">
            <a:spLocks noChangeArrowheads="1"/>
          </p:cNvSpPr>
          <p:nvPr/>
        </p:nvSpPr>
        <p:spPr bwMode="auto">
          <a:xfrm>
            <a:off x="4929188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6</a:t>
            </a:r>
          </a:p>
        </p:txBody>
      </p:sp>
      <p:sp>
        <p:nvSpPr>
          <p:cNvPr id="227" name="TextovéPole 226"/>
          <p:cNvSpPr txBox="1">
            <a:spLocks noChangeArrowheads="1"/>
          </p:cNvSpPr>
          <p:nvPr/>
        </p:nvSpPr>
        <p:spPr bwMode="auto">
          <a:xfrm>
            <a:off x="5429250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7</a:t>
            </a:r>
          </a:p>
        </p:txBody>
      </p:sp>
      <p:sp>
        <p:nvSpPr>
          <p:cNvPr id="228" name="TextovéPole 227"/>
          <p:cNvSpPr txBox="1">
            <a:spLocks noChangeArrowheads="1"/>
          </p:cNvSpPr>
          <p:nvPr/>
        </p:nvSpPr>
        <p:spPr bwMode="auto">
          <a:xfrm>
            <a:off x="5929313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8</a:t>
            </a:r>
          </a:p>
        </p:txBody>
      </p:sp>
      <p:sp>
        <p:nvSpPr>
          <p:cNvPr id="229" name="TextovéPole 228"/>
          <p:cNvSpPr txBox="1">
            <a:spLocks noChangeArrowheads="1"/>
          </p:cNvSpPr>
          <p:nvPr/>
        </p:nvSpPr>
        <p:spPr bwMode="auto">
          <a:xfrm>
            <a:off x="6429375" y="542925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9</a:t>
            </a:r>
          </a:p>
        </p:txBody>
      </p:sp>
      <p:sp>
        <p:nvSpPr>
          <p:cNvPr id="230" name="TextovéPole 229"/>
          <p:cNvSpPr txBox="1">
            <a:spLocks noChangeArrowheads="1"/>
          </p:cNvSpPr>
          <p:nvPr/>
        </p:nvSpPr>
        <p:spPr bwMode="auto">
          <a:xfrm>
            <a:off x="2428875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10</a:t>
            </a:r>
          </a:p>
        </p:txBody>
      </p:sp>
      <p:sp>
        <p:nvSpPr>
          <p:cNvPr id="231" name="TextovéPole 230"/>
          <p:cNvSpPr txBox="1">
            <a:spLocks noChangeArrowheads="1"/>
          </p:cNvSpPr>
          <p:nvPr/>
        </p:nvSpPr>
        <p:spPr bwMode="auto">
          <a:xfrm>
            <a:off x="2928938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11</a:t>
            </a:r>
          </a:p>
        </p:txBody>
      </p:sp>
      <p:sp>
        <p:nvSpPr>
          <p:cNvPr id="232" name="TextovéPole 231"/>
          <p:cNvSpPr txBox="1">
            <a:spLocks noChangeArrowheads="1"/>
          </p:cNvSpPr>
          <p:nvPr/>
        </p:nvSpPr>
        <p:spPr bwMode="auto">
          <a:xfrm>
            <a:off x="3429000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12</a:t>
            </a:r>
          </a:p>
        </p:txBody>
      </p:sp>
      <p:sp>
        <p:nvSpPr>
          <p:cNvPr id="233" name="TextovéPole 232"/>
          <p:cNvSpPr txBox="1">
            <a:spLocks noChangeArrowheads="1"/>
          </p:cNvSpPr>
          <p:nvPr/>
        </p:nvSpPr>
        <p:spPr bwMode="auto">
          <a:xfrm>
            <a:off x="3929063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13</a:t>
            </a:r>
          </a:p>
        </p:txBody>
      </p:sp>
      <p:sp>
        <p:nvSpPr>
          <p:cNvPr id="234" name="TextovéPole 233"/>
          <p:cNvSpPr txBox="1">
            <a:spLocks noChangeArrowheads="1"/>
          </p:cNvSpPr>
          <p:nvPr/>
        </p:nvSpPr>
        <p:spPr bwMode="auto">
          <a:xfrm>
            <a:off x="4429125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14</a:t>
            </a:r>
          </a:p>
        </p:txBody>
      </p:sp>
      <p:sp>
        <p:nvSpPr>
          <p:cNvPr id="235" name="TextovéPole 234"/>
          <p:cNvSpPr txBox="1">
            <a:spLocks noChangeArrowheads="1"/>
          </p:cNvSpPr>
          <p:nvPr/>
        </p:nvSpPr>
        <p:spPr bwMode="auto">
          <a:xfrm>
            <a:off x="4929188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15</a:t>
            </a:r>
          </a:p>
        </p:txBody>
      </p:sp>
      <p:sp>
        <p:nvSpPr>
          <p:cNvPr id="236" name="TextovéPole 235"/>
          <p:cNvSpPr txBox="1">
            <a:spLocks noChangeArrowheads="1"/>
          </p:cNvSpPr>
          <p:nvPr/>
        </p:nvSpPr>
        <p:spPr bwMode="auto">
          <a:xfrm>
            <a:off x="5429250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16</a:t>
            </a:r>
          </a:p>
        </p:txBody>
      </p:sp>
      <p:sp>
        <p:nvSpPr>
          <p:cNvPr id="237" name="TextovéPole 236"/>
          <p:cNvSpPr txBox="1">
            <a:spLocks noChangeArrowheads="1"/>
          </p:cNvSpPr>
          <p:nvPr/>
        </p:nvSpPr>
        <p:spPr bwMode="auto">
          <a:xfrm>
            <a:off x="5929313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17</a:t>
            </a:r>
          </a:p>
        </p:txBody>
      </p:sp>
      <p:sp>
        <p:nvSpPr>
          <p:cNvPr id="238" name="TextovéPole 237"/>
          <p:cNvSpPr txBox="1">
            <a:spLocks noChangeArrowheads="1"/>
          </p:cNvSpPr>
          <p:nvPr/>
        </p:nvSpPr>
        <p:spPr bwMode="auto">
          <a:xfrm>
            <a:off x="6429375" y="5857875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18</a:t>
            </a:r>
          </a:p>
        </p:txBody>
      </p:sp>
      <p:sp>
        <p:nvSpPr>
          <p:cNvPr id="239" name="TextovéPole 238"/>
          <p:cNvSpPr txBox="1">
            <a:spLocks noChangeArrowheads="1"/>
          </p:cNvSpPr>
          <p:nvPr/>
        </p:nvSpPr>
        <p:spPr bwMode="auto">
          <a:xfrm>
            <a:off x="2428875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19</a:t>
            </a:r>
          </a:p>
        </p:txBody>
      </p:sp>
      <p:sp>
        <p:nvSpPr>
          <p:cNvPr id="240" name="TextovéPole 239"/>
          <p:cNvSpPr txBox="1">
            <a:spLocks noChangeArrowheads="1"/>
          </p:cNvSpPr>
          <p:nvPr/>
        </p:nvSpPr>
        <p:spPr bwMode="auto">
          <a:xfrm>
            <a:off x="2928938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20</a:t>
            </a:r>
          </a:p>
        </p:txBody>
      </p:sp>
      <p:sp>
        <p:nvSpPr>
          <p:cNvPr id="241" name="TextovéPole 240"/>
          <p:cNvSpPr txBox="1">
            <a:spLocks noChangeArrowheads="1"/>
          </p:cNvSpPr>
          <p:nvPr/>
        </p:nvSpPr>
        <p:spPr bwMode="auto">
          <a:xfrm>
            <a:off x="3429000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21</a:t>
            </a:r>
          </a:p>
        </p:txBody>
      </p:sp>
      <p:sp>
        <p:nvSpPr>
          <p:cNvPr id="242" name="TextovéPole 241"/>
          <p:cNvSpPr txBox="1">
            <a:spLocks noChangeArrowheads="1"/>
          </p:cNvSpPr>
          <p:nvPr/>
        </p:nvSpPr>
        <p:spPr bwMode="auto">
          <a:xfrm>
            <a:off x="3929063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22</a:t>
            </a:r>
          </a:p>
        </p:txBody>
      </p:sp>
      <p:sp>
        <p:nvSpPr>
          <p:cNvPr id="243" name="TextovéPole 242"/>
          <p:cNvSpPr txBox="1">
            <a:spLocks noChangeArrowheads="1"/>
          </p:cNvSpPr>
          <p:nvPr/>
        </p:nvSpPr>
        <p:spPr bwMode="auto">
          <a:xfrm>
            <a:off x="4429125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23</a:t>
            </a:r>
          </a:p>
        </p:txBody>
      </p:sp>
      <p:sp>
        <p:nvSpPr>
          <p:cNvPr id="244" name="TextovéPole 243"/>
          <p:cNvSpPr txBox="1">
            <a:spLocks noChangeArrowheads="1"/>
          </p:cNvSpPr>
          <p:nvPr/>
        </p:nvSpPr>
        <p:spPr bwMode="auto">
          <a:xfrm>
            <a:off x="4929188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24</a:t>
            </a:r>
          </a:p>
        </p:txBody>
      </p:sp>
      <p:sp>
        <p:nvSpPr>
          <p:cNvPr id="245" name="TextovéPole 244"/>
          <p:cNvSpPr txBox="1">
            <a:spLocks noChangeArrowheads="1"/>
          </p:cNvSpPr>
          <p:nvPr/>
        </p:nvSpPr>
        <p:spPr bwMode="auto">
          <a:xfrm>
            <a:off x="5429250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25</a:t>
            </a:r>
          </a:p>
        </p:txBody>
      </p:sp>
      <p:sp>
        <p:nvSpPr>
          <p:cNvPr id="246" name="TextovéPole 245"/>
          <p:cNvSpPr txBox="1">
            <a:spLocks noChangeArrowheads="1"/>
          </p:cNvSpPr>
          <p:nvPr/>
        </p:nvSpPr>
        <p:spPr bwMode="auto">
          <a:xfrm>
            <a:off x="5929313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26</a:t>
            </a:r>
          </a:p>
        </p:txBody>
      </p:sp>
      <p:sp>
        <p:nvSpPr>
          <p:cNvPr id="247" name="TextovéPole 246"/>
          <p:cNvSpPr txBox="1">
            <a:spLocks noChangeArrowheads="1"/>
          </p:cNvSpPr>
          <p:nvPr/>
        </p:nvSpPr>
        <p:spPr bwMode="auto">
          <a:xfrm>
            <a:off x="6429375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27</a:t>
            </a:r>
          </a:p>
        </p:txBody>
      </p:sp>
      <p:sp>
        <p:nvSpPr>
          <p:cNvPr id="248" name="TextovéPole 247"/>
          <p:cNvSpPr txBox="1">
            <a:spLocks noChangeArrowheads="1"/>
          </p:cNvSpPr>
          <p:nvPr/>
        </p:nvSpPr>
        <p:spPr bwMode="auto">
          <a:xfrm>
            <a:off x="6929438" y="6286500"/>
            <a:ext cx="428625" cy="338138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28</a:t>
            </a:r>
          </a:p>
        </p:txBody>
      </p:sp>
      <p:sp>
        <p:nvSpPr>
          <p:cNvPr id="17550" name="TextovéPole 249"/>
          <p:cNvSpPr txBox="1">
            <a:spLocks noChangeArrowheads="1"/>
          </p:cNvSpPr>
          <p:nvPr/>
        </p:nvSpPr>
        <p:spPr bwMode="auto">
          <a:xfrm>
            <a:off x="285750" y="714375"/>
            <a:ext cx="2000250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Náhradní otázky</a:t>
            </a:r>
          </a:p>
        </p:txBody>
      </p:sp>
      <p:sp>
        <p:nvSpPr>
          <p:cNvPr id="17551" name="TextovéPole 250">
            <a:hlinkClick r:id="rId31" action="ppaction://hlinksldjump"/>
          </p:cNvPr>
          <p:cNvSpPr txBox="1">
            <a:spLocks noChangeArrowheads="1"/>
          </p:cNvSpPr>
          <p:nvPr/>
        </p:nvSpPr>
        <p:spPr bwMode="auto">
          <a:xfrm>
            <a:off x="2357438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1</a:t>
            </a:r>
          </a:p>
        </p:txBody>
      </p:sp>
      <p:sp>
        <p:nvSpPr>
          <p:cNvPr id="17552" name="TextovéPole 251">
            <a:hlinkClick r:id="rId32" action="ppaction://hlinksldjump"/>
          </p:cNvPr>
          <p:cNvSpPr txBox="1">
            <a:spLocks noChangeArrowheads="1"/>
          </p:cNvSpPr>
          <p:nvPr/>
        </p:nvSpPr>
        <p:spPr bwMode="auto">
          <a:xfrm>
            <a:off x="2857500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2</a:t>
            </a:r>
          </a:p>
        </p:txBody>
      </p:sp>
      <p:sp>
        <p:nvSpPr>
          <p:cNvPr id="17553" name="TextovéPole 252">
            <a:hlinkClick r:id="rId33" action="ppaction://hlinksldjump"/>
          </p:cNvPr>
          <p:cNvSpPr txBox="1">
            <a:spLocks noChangeArrowheads="1"/>
          </p:cNvSpPr>
          <p:nvPr/>
        </p:nvSpPr>
        <p:spPr bwMode="auto">
          <a:xfrm>
            <a:off x="3357563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3</a:t>
            </a:r>
          </a:p>
        </p:txBody>
      </p:sp>
      <p:sp>
        <p:nvSpPr>
          <p:cNvPr id="17554" name="TextovéPole 253">
            <a:hlinkClick r:id="rId34" action="ppaction://hlinksldjump"/>
          </p:cNvPr>
          <p:cNvSpPr txBox="1">
            <a:spLocks noChangeArrowheads="1"/>
          </p:cNvSpPr>
          <p:nvPr/>
        </p:nvSpPr>
        <p:spPr bwMode="auto">
          <a:xfrm>
            <a:off x="3857625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4</a:t>
            </a:r>
          </a:p>
        </p:txBody>
      </p:sp>
      <p:sp>
        <p:nvSpPr>
          <p:cNvPr id="17555" name="TextovéPole 254">
            <a:hlinkClick r:id="rId35" action="ppaction://hlinksldjump"/>
          </p:cNvPr>
          <p:cNvSpPr txBox="1">
            <a:spLocks noChangeArrowheads="1"/>
          </p:cNvSpPr>
          <p:nvPr/>
        </p:nvSpPr>
        <p:spPr bwMode="auto">
          <a:xfrm>
            <a:off x="4357688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5</a:t>
            </a:r>
          </a:p>
        </p:txBody>
      </p:sp>
      <p:sp>
        <p:nvSpPr>
          <p:cNvPr id="17556" name="TextovéPole 255">
            <a:hlinkClick r:id="rId36" action="ppaction://hlinksldjump"/>
          </p:cNvPr>
          <p:cNvSpPr txBox="1">
            <a:spLocks noChangeArrowheads="1"/>
          </p:cNvSpPr>
          <p:nvPr/>
        </p:nvSpPr>
        <p:spPr bwMode="auto">
          <a:xfrm>
            <a:off x="4857750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6</a:t>
            </a:r>
          </a:p>
        </p:txBody>
      </p:sp>
      <p:sp>
        <p:nvSpPr>
          <p:cNvPr id="17557" name="TextovéPole 256">
            <a:hlinkClick r:id="rId37" action="ppaction://hlinksldjump"/>
          </p:cNvPr>
          <p:cNvSpPr txBox="1">
            <a:spLocks noChangeArrowheads="1"/>
          </p:cNvSpPr>
          <p:nvPr/>
        </p:nvSpPr>
        <p:spPr bwMode="auto">
          <a:xfrm>
            <a:off x="5357813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7</a:t>
            </a:r>
          </a:p>
        </p:txBody>
      </p:sp>
      <p:sp>
        <p:nvSpPr>
          <p:cNvPr id="17558" name="TextovéPole 257">
            <a:hlinkClick r:id="rId38" action="ppaction://hlinksldjump"/>
          </p:cNvPr>
          <p:cNvSpPr txBox="1">
            <a:spLocks noChangeArrowheads="1"/>
          </p:cNvSpPr>
          <p:nvPr/>
        </p:nvSpPr>
        <p:spPr bwMode="auto">
          <a:xfrm>
            <a:off x="5857875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8</a:t>
            </a:r>
          </a:p>
        </p:txBody>
      </p:sp>
      <p:sp>
        <p:nvSpPr>
          <p:cNvPr id="17559" name="TextovéPole 258">
            <a:hlinkClick r:id="rId39" action="ppaction://hlinksldjump"/>
          </p:cNvPr>
          <p:cNvSpPr txBox="1">
            <a:spLocks noChangeArrowheads="1"/>
          </p:cNvSpPr>
          <p:nvPr/>
        </p:nvSpPr>
        <p:spPr bwMode="auto">
          <a:xfrm>
            <a:off x="6357938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9</a:t>
            </a:r>
          </a:p>
        </p:txBody>
      </p:sp>
      <p:sp>
        <p:nvSpPr>
          <p:cNvPr id="17560" name="TextovéPole 259">
            <a:hlinkClick r:id="rId40" action="ppaction://hlinksldjump"/>
          </p:cNvPr>
          <p:cNvSpPr txBox="1">
            <a:spLocks noChangeArrowheads="1"/>
          </p:cNvSpPr>
          <p:nvPr/>
        </p:nvSpPr>
        <p:spPr bwMode="auto">
          <a:xfrm>
            <a:off x="6858000" y="714375"/>
            <a:ext cx="428625" cy="369888"/>
          </a:xfrm>
          <a:prstGeom prst="rect">
            <a:avLst/>
          </a:prstGeom>
          <a:solidFill>
            <a:srgbClr val="92D05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b="1">
                <a:latin typeface="Calibri" pitchFamily="34" charset="0"/>
              </a:rPr>
              <a:t>10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7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17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0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9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6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5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9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8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2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1"/>
                  </p:tgtEl>
                </p:cond>
              </p:nextCondLst>
            </p:seq>
            <p:seq concurrent="1" nextAc="seek">
              <p:cTn id="51" restart="whenNotActive" fill="hold" evtFilter="cancelBubble" nodeType="interactiveSeq">
                <p:stCondLst>
                  <p:cond evt="onClick" delay="0">
                    <p:tgtEl>
                      <p:spTgt spid="2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" fill="hold">
                      <p:stCondLst>
                        <p:cond delay="0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2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3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4"/>
                  </p:tgtEl>
                </p:cond>
              </p:nextCondLst>
            </p:seq>
            <p:seq concurrent="1" nextAc="seek">
              <p:cTn id="72" restart="whenNotActive" fill="hold" evtFilter="cancelBubble" nodeType="interactiveSeq">
                <p:stCondLst>
                  <p:cond evt="onClick" delay="0">
                    <p:tgtEl>
                      <p:spTgt spid="2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3" fill="hold">
                      <p:stCondLst>
                        <p:cond delay="0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7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7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7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5"/>
                  </p:tgtEl>
                </p:cond>
              </p:nextCondLst>
            </p:seq>
            <p:seq concurrent="1" nextAc="seek">
              <p:cTn id="79" restart="whenNotActive" fill="hold" evtFilter="cancelBubble" nodeType="interactiveSeq">
                <p:stCondLst>
                  <p:cond evt="onClick" delay="0">
                    <p:tgtEl>
                      <p:spTgt spid="16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0" fill="hold">
                      <p:stCondLst>
                        <p:cond delay="0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8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7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1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9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2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2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9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9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9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6"/>
                  </p:tgtEl>
                </p:cond>
              </p:nextCondLst>
            </p:seq>
            <p:seq concurrent="1" nextAc="seek">
              <p:cTn id="100" restart="whenNotActive" fill="hold" evtFilter="cancelBubble" nodeType="interactiveSeq">
                <p:stCondLst>
                  <p:cond evt="onClick" delay="0">
                    <p:tgtEl>
                      <p:spTgt spid="17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1" fill="hold">
                      <p:stCondLst>
                        <p:cond delay="0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0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0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0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0"/>
                  </p:tgtEl>
                </p:cond>
              </p:nextCondLst>
            </p:seq>
            <p:seq concurrent="1" nextAc="seek">
              <p:cTn id="114" restart="whenNotActive" fill="hold" evtFilter="cancelBubble" nodeType="interactiveSeq">
                <p:stCondLst>
                  <p:cond evt="onClick" delay="0">
                    <p:tgtEl>
                      <p:spTgt spid="16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5" fill="hold">
                      <p:stCondLst>
                        <p:cond delay="0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1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1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8"/>
                  </p:tgtEl>
                </p:cond>
              </p:nextCondLst>
            </p:seq>
            <p:seq concurrent="1" nextAc="seek">
              <p:cTn id="121" restart="whenNotActive" fill="hold" evtFilter="cancelBubble" nodeType="interactiveSeq">
                <p:stCondLst>
                  <p:cond evt="onClick" delay="0">
                    <p:tgtEl>
                      <p:spTgt spid="1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2" fill="hold">
                      <p:stCondLst>
                        <p:cond delay="0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25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2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1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6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3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6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1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39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4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5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2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4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48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7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16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53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5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5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5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2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8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17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6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68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1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7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75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7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3"/>
                  </p:tgtEl>
                </p:cond>
              </p:nextCondLst>
            </p:seq>
            <p:seq concurrent="1" nextAc="seek">
              <p:cTn id="177" restart="whenNotActive" fill="hold" evtFilter="cancelBubble" nodeType="interactiveSeq">
                <p:stCondLst>
                  <p:cond evt="onClick" delay="0">
                    <p:tgtEl>
                      <p:spTgt spid="2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8" fill="hold">
                      <p:stCondLst>
                        <p:cond delay="0"/>
                      </p:stCondLst>
                      <p:childTnLst>
                        <p:par>
                          <p:cTn id="179" fill="hold">
                            <p:stCondLst>
                              <p:cond delay="0"/>
                            </p:stCondLst>
                            <p:childTnLst>
                              <p:par>
                                <p:cTn id="18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1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182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8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9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8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89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0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4"/>
                  </p:tgtEl>
                </p:cond>
              </p:nextCondLst>
            </p:seq>
            <p:seq concurrent="1" nextAc="seek">
              <p:cTn id="191" restart="whenNotActive" fill="hold" evtFilter="cancelBubble" nodeType="interactiveSeq">
                <p:stCondLst>
                  <p:cond evt="onClick" delay="0">
                    <p:tgtEl>
                      <p:spTgt spid="1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2" fill="hold">
                      <p:stCondLst>
                        <p:cond delay="0"/>
                      </p:stCondLst>
                      <p:childTnLst>
                        <p:par>
                          <p:cTn id="193" fill="hold">
                            <p:stCondLst>
                              <p:cond delay="0"/>
                            </p:stCondLst>
                            <p:childTnLst>
                              <p:par>
                                <p:cTn id="19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19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19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9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0"/>
                  </p:tgtEl>
                </p:cond>
              </p:nextCondLst>
            </p:seq>
            <p:seq concurrent="1" nextAc="seek">
              <p:cTn id="198" restart="whenNotActive" fill="hold" evtFilter="cancelBubble" nodeType="interactiveSeq">
                <p:stCondLst>
                  <p:cond evt="onClick" delay="0">
                    <p:tgtEl>
                      <p:spTgt spid="2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9" fill="hold">
                      <p:stCondLst>
                        <p:cond delay="0"/>
                      </p:stCondLst>
                      <p:childTnLst>
                        <p:par>
                          <p:cTn id="200" fill="hold">
                            <p:stCondLst>
                              <p:cond delay="0"/>
                            </p:stCondLst>
                            <p:childTnLst>
                              <p:par>
                                <p:cTn id="20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0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0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0"/>
                  </p:tgtEl>
                </p:cond>
              </p:nextCondLst>
            </p:seq>
            <p:seq concurrent="1" nextAc="seek">
              <p:cTn id="205" restart="whenNotActive" fill="hold" evtFilter="cancelBubble" nodeType="interactiveSeq">
                <p:stCondLst>
                  <p:cond evt="onClick" delay="0">
                    <p:tgtEl>
                      <p:spTgt spid="1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6" fill="hold">
                      <p:stCondLst>
                        <p:cond delay="0"/>
                      </p:stCondLst>
                      <p:childTnLst>
                        <p:par>
                          <p:cTn id="207" fill="hold">
                            <p:stCondLst>
                              <p:cond delay="0"/>
                            </p:stCondLst>
                            <p:childTnLst>
                              <p:par>
                                <p:cTn id="20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0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8"/>
                  </p:tgtEl>
                </p:cond>
              </p:nextCondLst>
            </p:seq>
            <p:seq concurrent="1" nextAc="seek">
              <p:cTn id="212" restart="whenNotActive" fill="hold" evtFilter="cancelBubble" nodeType="interactiveSeq">
                <p:stCondLst>
                  <p:cond evt="onClick" delay="0">
                    <p:tgtEl>
                      <p:spTgt spid="1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3" fill="hold">
                      <p:stCondLst>
                        <p:cond delay="0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16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17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8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5"/>
                  </p:tgtEl>
                </p:cond>
              </p:nextCondLst>
            </p:seq>
            <p:seq concurrent="1" nextAc="seek">
              <p:cTn id="219" restart="whenNotActive" fill="hold" evtFilter="cancelBubble" nodeType="interactiveSeq">
                <p:stCondLst>
                  <p:cond evt="onClick" delay="0">
                    <p:tgtEl>
                      <p:spTgt spid="1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0" fill="hold">
                      <p:stCondLst>
                        <p:cond delay="0"/>
                      </p:stCondLst>
                      <p:childTnLst>
                        <p:par>
                          <p:cTn id="221" fill="hold">
                            <p:stCondLst>
                              <p:cond delay="0"/>
                            </p:stCondLst>
                            <p:childTnLst>
                              <p:par>
                                <p:cTn id="22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23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25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2"/>
                  </p:tgtEl>
                </p:cond>
              </p:nextCondLst>
            </p:seq>
            <p:seq concurrent="1" nextAc="seek">
              <p:cTn id="226" restart="whenNotActive" fill="hold" evtFilter="cancelBubble" nodeType="interactiveSeq">
                <p:stCondLst>
                  <p:cond evt="onClick" delay="0">
                    <p:tgtEl>
                      <p:spTgt spid="2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7" fill="hold">
                      <p:stCondLst>
                        <p:cond delay="0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0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31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2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1"/>
                  </p:tgtEl>
                </p:cond>
              </p:nextCondLst>
            </p:seq>
            <p:seq concurrent="1" nextAc="seek">
              <p:cTn id="233" restart="whenNotActive" fill="hold" evtFilter="cancelBubble" nodeType="interactiveSeq">
                <p:stCondLst>
                  <p:cond evt="onClick" delay="0">
                    <p:tgtEl>
                      <p:spTgt spid="17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4" fill="hold">
                      <p:stCondLst>
                        <p:cond delay="0"/>
                      </p:stCondLst>
                      <p:childTnLst>
                        <p:par>
                          <p:cTn id="235" fill="hold">
                            <p:stCondLst>
                              <p:cond delay="0"/>
                            </p:stCondLst>
                            <p:childTnLst>
                              <p:par>
                                <p:cTn id="23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37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38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39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7"/>
                  </p:tgtEl>
                </p:cond>
              </p:nextCondLst>
            </p:seq>
            <p:seq concurrent="1" nextAc="seek">
              <p:cTn id="240" restart="whenNotActive" fill="hold" evtFilter="cancelBubble" nodeType="interactiveSeq">
                <p:stCondLst>
                  <p:cond evt="onClick" delay="0">
                    <p:tgtEl>
                      <p:spTgt spid="1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1" fill="hold">
                      <p:stCondLst>
                        <p:cond delay="0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4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45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4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1"/>
                  </p:tgtEl>
                </p:cond>
              </p:nextCondLst>
            </p:seq>
            <p:seq concurrent="1" nextAc="seek">
              <p:cTn id="247" restart="whenNotActive" fill="hold" evtFilter="cancelBubble" nodeType="interactiveSeq">
                <p:stCondLst>
                  <p:cond evt="onClick" delay="0">
                    <p:tgtEl>
                      <p:spTgt spid="2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8" fill="hold">
                      <p:stCondLst>
                        <p:cond delay="0"/>
                      </p:stCondLst>
                      <p:childTnLst>
                        <p:par>
                          <p:cTn id="249" fill="hold">
                            <p:stCondLst>
                              <p:cond delay="0"/>
                            </p:stCondLst>
                            <p:childTnLst>
                              <p:par>
                                <p:cTn id="25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52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53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2"/>
                  </p:tgtEl>
                </p:cond>
              </p:nextCondLst>
            </p:seq>
            <p:seq concurrent="1" nextAc="seek">
              <p:cTn id="254" restart="whenNotActive" fill="hold" evtFilter="cancelBubble" nodeType="interactiveSeq">
                <p:stCondLst>
                  <p:cond evt="onClick" delay="0">
                    <p:tgtEl>
                      <p:spTgt spid="1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5" fill="hold">
                      <p:stCondLst>
                        <p:cond delay="0"/>
                      </p:stCondLst>
                      <p:childTnLst>
                        <p:par>
                          <p:cTn id="256" fill="hold">
                            <p:stCondLst>
                              <p:cond delay="0"/>
                            </p:stCondLst>
                            <p:childTnLst>
                              <p:par>
                                <p:cTn id="25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5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5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6"/>
                  </p:tgtEl>
                </p:cond>
              </p:nextCondLst>
            </p:seq>
            <p:seq concurrent="1" nextAc="seek">
              <p:cTn id="261" restart="whenNotActive" fill="hold" evtFilter="cancelBubble" nodeType="interactiveSeq">
                <p:stCondLst>
                  <p:cond evt="onClick" delay="0">
                    <p:tgtEl>
                      <p:spTgt spid="1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2" fill="hold">
                      <p:stCondLst>
                        <p:cond delay="0"/>
                      </p:stCondLst>
                      <p:childTnLst>
                        <p:par>
                          <p:cTn id="263" fill="hold">
                            <p:stCondLst>
                              <p:cond delay="0"/>
                            </p:stCondLst>
                            <p:childTnLst>
                              <p:par>
                                <p:cTn id="26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6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6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6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3"/>
                  </p:tgtEl>
                </p:cond>
              </p:nextCondLst>
            </p:seq>
            <p:seq concurrent="1" nextAc="seek">
              <p:cTn id="268" restart="whenNotActive" fill="hold" evtFilter="cancelBubble" nodeType="interactiveSeq">
                <p:stCondLst>
                  <p:cond evt="onClick" delay="0">
                    <p:tgtEl>
                      <p:spTgt spid="2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69" fill="hold">
                      <p:stCondLst>
                        <p:cond delay="0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7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74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3"/>
                  </p:tgtEl>
                </p:cond>
              </p:nextCondLst>
            </p:seq>
            <p:seq concurrent="1" nextAc="seek">
              <p:cTn id="275" restart="whenNotActive" fill="hold" evtFilter="cancelBubble" nodeType="interactiveSeq">
                <p:stCondLst>
                  <p:cond evt="onClick" delay="0">
                    <p:tgtEl>
                      <p:spTgt spid="17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6" fill="hold">
                      <p:stCondLst>
                        <p:cond delay="0"/>
                      </p:stCondLst>
                      <p:childTnLst>
                        <p:par>
                          <p:cTn id="277" fill="hold">
                            <p:stCondLst>
                              <p:cond delay="0"/>
                            </p:stCondLst>
                            <p:childTnLst>
                              <p:par>
                                <p:cTn id="27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7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80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1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8"/>
                  </p:tgtEl>
                </p:cond>
              </p:nextCondLst>
            </p:seq>
            <p:seq concurrent="1" nextAc="seek">
              <p:cTn id="282" restart="whenNotActive" fill="hold" evtFilter="cancelBubble" nodeType="interactiveSeq">
                <p:stCondLst>
                  <p:cond evt="onClick" delay="0">
                    <p:tgtEl>
                      <p:spTgt spid="1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3" fill="hold">
                      <p:stCondLst>
                        <p:cond delay="0"/>
                      </p:stCondLst>
                      <p:childTnLst>
                        <p:par>
                          <p:cTn id="284" fill="hold">
                            <p:stCondLst>
                              <p:cond delay="0"/>
                            </p:stCondLst>
                            <p:childTnLst>
                              <p:par>
                                <p:cTn id="28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8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28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8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4"/>
                  </p:tgtEl>
                </p:cond>
              </p:nextCondLst>
            </p:seq>
            <p:seq concurrent="1" nextAc="seek">
              <p:cTn id="289" restart="whenNotActive" fill="hold" evtFilter="cancelBubble" nodeType="interactiveSeq">
                <p:stCondLst>
                  <p:cond evt="onClick" delay="0">
                    <p:tgtEl>
                      <p:spTgt spid="2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0" fill="hold">
                      <p:stCondLst>
                        <p:cond delay="0"/>
                      </p:stCondLst>
                      <p:childTnLst>
                        <p:par>
                          <p:cTn id="291" fill="hold">
                            <p:stCondLst>
                              <p:cond delay="0"/>
                            </p:stCondLst>
                            <p:childTnLst>
                              <p:par>
                                <p:cTn id="29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29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29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95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4"/>
                  </p:tgtEl>
                </p:cond>
              </p:nextCondLst>
            </p:seq>
            <p:seq concurrent="1" nextAc="seek">
              <p:cTn id="296" restart="whenNotActive" fill="hold" evtFilter="cancelBubble" nodeType="interactiveSeq">
                <p:stCondLst>
                  <p:cond evt="onClick" delay="0">
                    <p:tgtEl>
                      <p:spTgt spid="17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7" fill="hold">
                      <p:stCondLst>
                        <p:cond delay="0"/>
                      </p:stCondLst>
                      <p:childTnLst>
                        <p:par>
                          <p:cTn id="298" fill="hold">
                            <p:stCondLst>
                              <p:cond delay="0"/>
                            </p:stCondLst>
                            <p:childTnLst>
                              <p:par>
                                <p:cTn id="29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0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01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2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9"/>
                  </p:tgtEl>
                </p:cond>
              </p:nextCondLst>
            </p:seq>
            <p:seq concurrent="1" nextAc="seek">
              <p:cTn id="303" restart="whenNotActive" fill="hold" evtFilter="cancelBubble" nodeType="interactiveSeq">
                <p:stCondLst>
                  <p:cond evt="onClick" delay="0">
                    <p:tgtEl>
                      <p:spTgt spid="1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4" fill="hold">
                      <p:stCondLst>
                        <p:cond delay="0"/>
                      </p:stCondLst>
                      <p:childTnLst>
                        <p:par>
                          <p:cTn id="305" fill="hold">
                            <p:stCondLst>
                              <p:cond delay="0"/>
                            </p:stCondLst>
                            <p:childTnLst>
                              <p:par>
                                <p:cTn id="30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0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0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0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9"/>
                  </p:tgtEl>
                </p:cond>
              </p:nextCondLst>
            </p:seq>
            <p:seq concurrent="1" nextAc="seek">
              <p:cTn id="310" restart="whenNotActive" fill="hold" evtFilter="cancelBubble" nodeType="interactiveSeq">
                <p:stCondLst>
                  <p:cond evt="onClick" delay="0">
                    <p:tgtEl>
                      <p:spTgt spid="2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1" fill="hold">
                      <p:stCondLst>
                        <p:cond delay="0"/>
                      </p:stCondLst>
                      <p:childTnLst>
                        <p:par>
                          <p:cTn id="312" fill="hold">
                            <p:stCondLst>
                              <p:cond delay="0"/>
                            </p:stCondLst>
                            <p:childTnLst>
                              <p:par>
                                <p:cTn id="31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1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1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1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5"/>
                  </p:tgtEl>
                </p:cond>
              </p:nextCondLst>
            </p:seq>
            <p:seq concurrent="1" nextAc="seek">
              <p:cTn id="317" restart="whenNotActive" fill="hold" evtFilter="cancelBubble" nodeType="interactiveSeq">
                <p:stCondLst>
                  <p:cond evt="onClick" delay="0">
                    <p:tgtEl>
                      <p:spTgt spid="18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8" fill="hold">
                      <p:stCondLst>
                        <p:cond delay="0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22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2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0"/>
                  </p:tgtEl>
                </p:cond>
              </p:nextCondLst>
            </p:seq>
            <p:seq concurrent="1" nextAc="seek">
              <p:cTn id="324" restart="whenNotActive" fill="hold" evtFilter="cancelBubble" nodeType="interactiveSeq">
                <p:stCondLst>
                  <p:cond evt="onClick" delay="0">
                    <p:tgtEl>
                      <p:spTgt spid="1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5" fill="hold">
                      <p:stCondLst>
                        <p:cond delay="0"/>
                      </p:stCondLst>
                      <p:childTnLst>
                        <p:par>
                          <p:cTn id="326" fill="hold">
                            <p:stCondLst>
                              <p:cond delay="0"/>
                            </p:stCondLst>
                            <p:childTnLst>
                              <p:par>
                                <p:cTn id="32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28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29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0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7"/>
                  </p:tgtEl>
                </p:cond>
              </p:nextCondLst>
            </p:seq>
            <p:seq concurrent="1" nextAc="seek">
              <p:cTn id="331" restart="whenNotActive" fill="hold" evtFilter="cancelBubble" nodeType="interactiveSeq">
                <p:stCondLst>
                  <p:cond evt="onClick" delay="0">
                    <p:tgtEl>
                      <p:spTgt spid="2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2" fill="hold">
                      <p:stCondLst>
                        <p:cond delay="0"/>
                      </p:stCondLst>
                      <p:childTnLst>
                        <p:par>
                          <p:cTn id="333" fill="hold">
                            <p:stCondLst>
                              <p:cond delay="0"/>
                            </p:stCondLst>
                            <p:childTnLst>
                              <p:par>
                                <p:cTn id="33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3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3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37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6"/>
                  </p:tgtEl>
                </p:cond>
              </p:nextCondLst>
            </p:seq>
            <p:seq concurrent="1" nextAc="seek">
              <p:cTn id="338" restart="whenNotActive" fill="hold" evtFilter="cancelBubble" nodeType="interactiveSeq">
                <p:stCondLst>
                  <p:cond evt="onClick" delay="0">
                    <p:tgtEl>
                      <p:spTgt spid="18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9" fill="hold">
                      <p:stCondLst>
                        <p:cond delay="0"/>
                      </p:stCondLst>
                      <p:childTnLst>
                        <p:par>
                          <p:cTn id="340" fill="hold">
                            <p:stCondLst>
                              <p:cond delay="0"/>
                            </p:stCondLst>
                            <p:childTnLst>
                              <p:par>
                                <p:cTn id="34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2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4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3"/>
                  </p:tgtEl>
                </p:cond>
              </p:nextCondLst>
            </p:seq>
            <p:seq concurrent="1" nextAc="seek">
              <p:cTn id="345" restart="whenNotActive" fill="hold" evtFilter="cancelBubble" nodeType="interactiveSeq">
                <p:stCondLst>
                  <p:cond evt="onClick" delay="0">
                    <p:tgtEl>
                      <p:spTgt spid="1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6" fill="hold">
                      <p:stCondLst>
                        <p:cond delay="0"/>
                      </p:stCondLst>
                      <p:childTnLst>
                        <p:par>
                          <p:cTn id="347" fill="hold">
                            <p:stCondLst>
                              <p:cond delay="0"/>
                            </p:stCondLst>
                            <p:childTnLst>
                              <p:par>
                                <p:cTn id="34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4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50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1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4"/>
                  </p:tgtEl>
                </p:cond>
              </p:nextCondLst>
            </p:seq>
            <p:seq concurrent="1" nextAc="seek">
              <p:cTn id="352" restart="whenNotActive" fill="hold" evtFilter="cancelBubble" nodeType="interactiveSeq">
                <p:stCondLst>
                  <p:cond evt="onClick" delay="0">
                    <p:tgtEl>
                      <p:spTgt spid="2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3" fill="hold">
                      <p:stCondLst>
                        <p:cond delay="0"/>
                      </p:stCondLst>
                      <p:childTnLst>
                        <p:par>
                          <p:cTn id="354" fill="hold">
                            <p:stCondLst>
                              <p:cond delay="0"/>
                            </p:stCondLst>
                            <p:childTnLst>
                              <p:par>
                                <p:cTn id="35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56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57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58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7"/>
                  </p:tgtEl>
                </p:cond>
              </p:nextCondLst>
            </p:seq>
            <p:seq concurrent="1" nextAc="seek">
              <p:cTn id="359" restart="whenNotActive" fill="hold" evtFilter="cancelBubble" nodeType="interactiveSeq">
                <p:stCondLst>
                  <p:cond evt="onClick" delay="0">
                    <p:tgtEl>
                      <p:spTgt spid="18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0" fill="hold">
                      <p:stCondLst>
                        <p:cond delay="0"/>
                      </p:stCondLst>
                      <p:childTnLst>
                        <p:par>
                          <p:cTn id="361" fill="hold">
                            <p:stCondLst>
                              <p:cond delay="0"/>
                            </p:stCondLst>
                            <p:childTnLst>
                              <p:par>
                                <p:cTn id="36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6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65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1"/>
                  </p:tgtEl>
                </p:cond>
              </p:nextCondLst>
            </p:seq>
            <p:seq concurrent="1" nextAc="seek">
              <p:cTn id="366" restart="whenNotActive" fill="hold" evtFilter="cancelBubble" nodeType="interactiveSeq">
                <p:stCondLst>
                  <p:cond evt="onClick" delay="0">
                    <p:tgtEl>
                      <p:spTgt spid="1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7" fill="hold">
                      <p:stCondLst>
                        <p:cond delay="0"/>
                      </p:stCondLst>
                      <p:childTnLst>
                        <p:par>
                          <p:cTn id="368" fill="hold">
                            <p:stCondLst>
                              <p:cond delay="0"/>
                            </p:stCondLst>
                            <p:childTnLst>
                              <p:par>
                                <p:cTn id="36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0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71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2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6"/>
                  </p:tgtEl>
                </p:cond>
              </p:nextCondLst>
            </p:seq>
            <p:seq concurrent="1" nextAc="seek">
              <p:cTn id="373" restart="whenNotActive" fill="hold" evtFilter="cancelBubble" nodeType="interactiveSeq">
                <p:stCondLst>
                  <p:cond evt="onClick" delay="0">
                    <p:tgtEl>
                      <p:spTgt spid="2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4" fill="hold">
                      <p:stCondLst>
                        <p:cond delay="0"/>
                      </p:stCondLst>
                      <p:childTnLst>
                        <p:par>
                          <p:cTn id="375" fill="hold">
                            <p:stCondLst>
                              <p:cond delay="0"/>
                            </p:stCondLst>
                            <p:childTnLst>
                              <p:par>
                                <p:cTn id="37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77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78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79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8"/>
                  </p:tgtEl>
                </p:cond>
              </p:nextCondLst>
            </p:seq>
            <p:seq concurrent="1" nextAc="seek">
              <p:cTn id="380" restart="whenNotActive" fill="hold" evtFilter="cancelBubble" nodeType="interactiveSeq">
                <p:stCondLst>
                  <p:cond evt="onClick" delay="0">
                    <p:tgtEl>
                      <p:spTgt spid="18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1" fill="hold">
                      <p:stCondLst>
                        <p:cond delay="0"/>
                      </p:stCondLst>
                      <p:childTnLst>
                        <p:par>
                          <p:cTn id="382" fill="hold">
                            <p:stCondLst>
                              <p:cond delay="0"/>
                            </p:stCondLst>
                            <p:childTnLst>
                              <p:par>
                                <p:cTn id="38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8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38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86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2"/>
                  </p:tgtEl>
                </p:cond>
              </p:nextCondLst>
            </p:seq>
            <p:seq concurrent="1" nextAc="seek">
              <p:cTn id="387" restart="whenNotActive" fill="hold" evtFilter="cancelBubble" nodeType="interactiveSeq">
                <p:stCondLst>
                  <p:cond evt="onClick" delay="0">
                    <p:tgtEl>
                      <p:spTgt spid="1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8" fill="hold">
                      <p:stCondLst>
                        <p:cond delay="0"/>
                      </p:stCondLst>
                      <p:childTnLst>
                        <p:par>
                          <p:cTn id="389" fill="hold">
                            <p:stCondLst>
                              <p:cond delay="0"/>
                            </p:stCondLst>
                            <p:childTnLst>
                              <p:par>
                                <p:cTn id="39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39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393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0"/>
                  </p:tgtEl>
                </p:cond>
              </p:nextCondLst>
            </p:seq>
            <p:seq concurrent="1" nextAc="seek">
              <p:cTn id="394" restart="whenNotActive" fill="hold" evtFilter="cancelBubble" nodeType="interactiveSeq">
                <p:stCondLst>
                  <p:cond evt="onClick" delay="0">
                    <p:tgtEl>
                      <p:spTgt spid="2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5" fill="hold">
                      <p:stCondLst>
                        <p:cond delay="0"/>
                      </p:stCondLst>
                      <p:childTnLst>
                        <p:par>
                          <p:cTn id="396" fill="hold">
                            <p:stCondLst>
                              <p:cond delay="0"/>
                            </p:stCondLst>
                            <p:childTnLst>
                              <p:par>
                                <p:cTn id="39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39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39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9"/>
                  </p:tgtEl>
                </p:cond>
              </p:nextCondLst>
            </p:seq>
            <p:seq concurrent="1" nextAc="seek">
              <p:cTn id="401" restart="whenNotActive" fill="hold" evtFilter="cancelBubble" nodeType="interactiveSeq">
                <p:stCondLst>
                  <p:cond evt="onClick" delay="0">
                    <p:tgtEl>
                      <p:spTgt spid="18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2" fill="hold">
                      <p:stCondLst>
                        <p:cond delay="0"/>
                      </p:stCondLst>
                      <p:childTnLst>
                        <p:par>
                          <p:cTn id="403" fill="hold">
                            <p:stCondLst>
                              <p:cond delay="0"/>
                            </p:stCondLst>
                            <p:childTnLst>
                              <p:par>
                                <p:cTn id="40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05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0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07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7"/>
                  </p:tgtEl>
                </p:cond>
              </p:nextCondLst>
            </p:seq>
            <p:seq concurrent="1" nextAc="seek">
              <p:cTn id="408" restart="whenNotActive" fill="hold" evtFilter="cancelBubble" nodeType="interactiveSeq">
                <p:stCondLst>
                  <p:cond evt="onClick" delay="0">
                    <p:tgtEl>
                      <p:spTgt spid="1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9" fill="hold">
                      <p:stCondLst>
                        <p:cond delay="0"/>
                      </p:stCondLst>
                      <p:childTnLst>
                        <p:par>
                          <p:cTn id="410" fill="hold">
                            <p:stCondLst>
                              <p:cond delay="0"/>
                            </p:stCondLst>
                            <p:childTnLst>
                              <p:par>
                                <p:cTn id="41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13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1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1"/>
                  </p:tgtEl>
                </p:cond>
              </p:nextCondLst>
            </p:seq>
            <p:seq concurrent="1" nextAc="seek">
              <p:cTn id="415" restart="whenNotActive" fill="hold" evtFilter="cancelBubble" nodeType="interactiveSeq">
                <p:stCondLst>
                  <p:cond evt="onClick" delay="0">
                    <p:tgtEl>
                      <p:spTgt spid="2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6" fill="hold">
                      <p:stCondLst>
                        <p:cond delay="0"/>
                      </p:stCondLst>
                      <p:childTnLst>
                        <p:par>
                          <p:cTn id="417" fill="hold">
                            <p:stCondLst>
                              <p:cond delay="0"/>
                            </p:stCondLst>
                            <p:childTnLst>
                              <p:par>
                                <p:cTn id="41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1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2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0"/>
                  </p:tgtEl>
                </p:cond>
              </p:nextCondLst>
            </p:seq>
            <p:seq concurrent="1" nextAc="seek">
              <p:cTn id="422" restart="whenNotActive" fill="hold" evtFilter="cancelBubble" nodeType="interactiveSeq">
                <p:stCondLst>
                  <p:cond evt="onClick" delay="0">
                    <p:tgtEl>
                      <p:spTgt spid="18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3" fill="hold">
                      <p:stCondLst>
                        <p:cond delay="0"/>
                      </p:stCondLst>
                      <p:childTnLst>
                        <p:par>
                          <p:cTn id="424" fill="hold">
                            <p:stCondLst>
                              <p:cond delay="0"/>
                            </p:stCondLst>
                            <p:childTnLst>
                              <p:par>
                                <p:cTn id="42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2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27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28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5"/>
                  </p:tgtEl>
                </p:cond>
              </p:nextCondLst>
            </p:seq>
            <p:seq concurrent="1" nextAc="seek">
              <p:cTn id="429" restart="whenNotActive" fill="hold" evtFilter="cancelBubble" nodeType="interactiveSeq">
                <p:stCondLst>
                  <p:cond evt="onClick" delay="0">
                    <p:tgtEl>
                      <p:spTgt spid="1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0" fill="hold">
                      <p:stCondLst>
                        <p:cond delay="0"/>
                      </p:stCondLst>
                      <p:childTnLst>
                        <p:par>
                          <p:cTn id="431" fill="hold">
                            <p:stCondLst>
                              <p:cond delay="0"/>
                            </p:stCondLst>
                            <p:childTnLst>
                              <p:par>
                                <p:cTn id="43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33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34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35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2"/>
                  </p:tgtEl>
                </p:cond>
              </p:nextCondLst>
            </p:seq>
            <p:seq concurrent="1" nextAc="seek">
              <p:cTn id="436" restart="whenNotActive" fill="hold" evtFilter="cancelBubble" nodeType="interactiveSeq">
                <p:stCondLst>
                  <p:cond evt="onClick" delay="0">
                    <p:tgtEl>
                      <p:spTgt spid="2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7" fill="hold">
                      <p:stCondLst>
                        <p:cond delay="0"/>
                      </p:stCondLst>
                      <p:childTnLst>
                        <p:par>
                          <p:cTn id="438" fill="hold">
                            <p:stCondLst>
                              <p:cond delay="0"/>
                            </p:stCondLst>
                            <p:childTnLst>
                              <p:par>
                                <p:cTn id="43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0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4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2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1"/>
                  </p:tgtEl>
                </p:cond>
              </p:nextCondLst>
            </p:seq>
            <p:seq concurrent="1" nextAc="seek">
              <p:cTn id="443" restart="whenNotActive" fill="hold" evtFilter="cancelBubble" nodeType="interactiveSeq">
                <p:stCondLst>
                  <p:cond evt="onClick" delay="0">
                    <p:tgtEl>
                      <p:spTgt spid="18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4" fill="hold">
                      <p:stCondLst>
                        <p:cond delay="0"/>
                      </p:stCondLst>
                      <p:childTnLst>
                        <p:par>
                          <p:cTn id="445" fill="hold">
                            <p:stCondLst>
                              <p:cond delay="0"/>
                            </p:stCondLst>
                            <p:childTnLst>
                              <p:par>
                                <p:cTn id="44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47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48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49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4"/>
                  </p:tgtEl>
                </p:cond>
              </p:nextCondLst>
            </p:seq>
            <p:seq concurrent="1" nextAc="seek">
              <p:cTn id="450" restart="whenNotActive" fill="hold" evtFilter="cancelBubble" nodeType="interactiveSeq">
                <p:stCondLst>
                  <p:cond evt="onClick" delay="0">
                    <p:tgtEl>
                      <p:spTgt spid="1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1" fill="hold">
                      <p:stCondLst>
                        <p:cond delay="0"/>
                      </p:stCondLst>
                      <p:childTnLst>
                        <p:par>
                          <p:cTn id="452" fill="hold">
                            <p:stCondLst>
                              <p:cond delay="0"/>
                            </p:stCondLst>
                            <p:childTnLst>
                              <p:par>
                                <p:cTn id="45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54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55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5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9"/>
                  </p:tgtEl>
                </p:cond>
              </p:nextCondLst>
            </p:seq>
            <p:seq concurrent="1" nextAc="seek">
              <p:cTn id="457" restart="whenNotActive" fill="hold" evtFilter="cancelBubble" nodeType="interactiveSeq">
                <p:stCondLst>
                  <p:cond evt="onClick" delay="0">
                    <p:tgtEl>
                      <p:spTgt spid="2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8" fill="hold">
                      <p:stCondLst>
                        <p:cond delay="0"/>
                      </p:stCondLst>
                      <p:childTnLst>
                        <p:par>
                          <p:cTn id="459" fill="hold">
                            <p:stCondLst>
                              <p:cond delay="0"/>
                            </p:stCondLst>
                            <p:childTnLst>
                              <p:par>
                                <p:cTn id="46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1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6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6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2"/>
                  </p:tgtEl>
                </p:cond>
              </p:nextCondLst>
            </p:seq>
            <p:seq concurrent="1" nextAc="seek">
              <p:cTn id="464" restart="whenNotActive" fill="hold" evtFilter="cancelBubble" nodeType="interactiveSeq">
                <p:stCondLst>
                  <p:cond evt="onClick" delay="0">
                    <p:tgtEl>
                      <p:spTgt spid="18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5" fill="hold">
                      <p:stCondLst>
                        <p:cond delay="0"/>
                      </p:stCondLst>
                      <p:childTnLst>
                        <p:par>
                          <p:cTn id="466" fill="hold">
                            <p:stCondLst>
                              <p:cond delay="0"/>
                            </p:stCondLst>
                            <p:childTnLst>
                              <p:par>
                                <p:cTn id="46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68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69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0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9"/>
                  </p:tgtEl>
                </p:cond>
              </p:nextCondLst>
            </p:seq>
            <p:seq concurrent="1" nextAc="seek">
              <p:cTn id="471" restart="whenNotActive" fill="hold" evtFilter="cancelBubble" nodeType="interactiveSeq">
                <p:stCondLst>
                  <p:cond evt="onClick" delay="0">
                    <p:tgtEl>
                      <p:spTgt spid="1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2" fill="hold">
                      <p:stCondLst>
                        <p:cond delay="0"/>
                      </p:stCondLst>
                      <p:childTnLst>
                        <p:par>
                          <p:cTn id="473" fill="hold">
                            <p:stCondLst>
                              <p:cond delay="0"/>
                            </p:stCondLst>
                            <p:childTnLst>
                              <p:par>
                                <p:cTn id="47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7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7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77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8"/>
                  </p:tgtEl>
                </p:cond>
              </p:nextCondLst>
            </p:seq>
            <p:seq concurrent="1" nextAc="seek">
              <p:cTn id="478" restart="whenNotActive" fill="hold" evtFilter="cancelBubble" nodeType="interactiveSeq">
                <p:stCondLst>
                  <p:cond evt="onClick" delay="0">
                    <p:tgtEl>
                      <p:spTgt spid="2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9" fill="hold">
                      <p:stCondLst>
                        <p:cond delay="0"/>
                      </p:stCondLst>
                      <p:childTnLst>
                        <p:par>
                          <p:cTn id="480" fill="hold">
                            <p:stCondLst>
                              <p:cond delay="0"/>
                            </p:stCondLst>
                            <p:childTnLst>
                              <p:par>
                                <p:cTn id="48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2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483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84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3"/>
                  </p:tgtEl>
                </p:cond>
              </p:nextCondLst>
            </p:seq>
            <p:seq concurrent="1" nextAc="seek">
              <p:cTn id="485" restart="whenNotActive" fill="hold" evtFilter="cancelBubble" nodeType="interactiveSeq">
                <p:stCondLst>
                  <p:cond evt="onClick" delay="0">
                    <p:tgtEl>
                      <p:spTgt spid="18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6" fill="hold">
                      <p:stCondLst>
                        <p:cond delay="0"/>
                      </p:stCondLst>
                      <p:childTnLst>
                        <p:par>
                          <p:cTn id="487" fill="hold">
                            <p:stCondLst>
                              <p:cond delay="0"/>
                            </p:stCondLst>
                            <p:childTnLst>
                              <p:par>
                                <p:cTn id="48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8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490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8"/>
                  </p:tgtEl>
                </p:cond>
              </p:nextCondLst>
            </p:seq>
            <p:seq concurrent="1" nextAc="seek">
              <p:cTn id="492" restart="whenNotActive" fill="hold" evtFilter="cancelBubble" nodeType="interactiveSeq">
                <p:stCondLst>
                  <p:cond evt="onClick" delay="0">
                    <p:tgtEl>
                      <p:spTgt spid="1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3" fill="hold">
                      <p:stCondLst>
                        <p:cond delay="0"/>
                      </p:stCondLst>
                      <p:childTnLst>
                        <p:par>
                          <p:cTn id="494" fill="hold">
                            <p:stCondLst>
                              <p:cond delay="0"/>
                            </p:stCondLst>
                            <p:childTnLst>
                              <p:par>
                                <p:cTn id="49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49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49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49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6"/>
                  </p:tgtEl>
                </p:cond>
              </p:nextCondLst>
            </p:seq>
            <p:seq concurrent="1" nextAc="seek">
              <p:cTn id="499" restart="whenNotActive" fill="hold" evtFilter="cancelBubble" nodeType="interactiveSeq">
                <p:stCondLst>
                  <p:cond evt="onClick" delay="0">
                    <p:tgtEl>
                      <p:spTgt spid="2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0" fill="hold">
                      <p:stCondLst>
                        <p:cond delay="0"/>
                      </p:stCondLst>
                      <p:childTnLst>
                        <p:par>
                          <p:cTn id="501" fill="hold">
                            <p:stCondLst>
                              <p:cond delay="0"/>
                            </p:stCondLst>
                            <p:childTnLst>
                              <p:par>
                                <p:cTn id="50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03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04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05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4"/>
                  </p:tgtEl>
                </p:cond>
              </p:nextCondLst>
            </p:seq>
            <p:seq concurrent="1" nextAc="seek">
              <p:cTn id="506" restart="whenNotActive" fill="hold" evtFilter="cancelBubble" nodeType="interactiveSeq">
                <p:stCondLst>
                  <p:cond evt="onClick" delay="0">
                    <p:tgtEl>
                      <p:spTgt spid="18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7" fill="hold">
                      <p:stCondLst>
                        <p:cond delay="0"/>
                      </p:stCondLst>
                      <p:childTnLst>
                        <p:par>
                          <p:cTn id="508" fill="hold">
                            <p:stCondLst>
                              <p:cond delay="0"/>
                            </p:stCondLst>
                            <p:childTnLst>
                              <p:par>
                                <p:cTn id="50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1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6"/>
                  </p:tgtEl>
                </p:cond>
              </p:nextCondLst>
            </p:seq>
            <p:seq concurrent="1" nextAc="seek">
              <p:cTn id="513" restart="whenNotActive" fill="hold" evtFilter="cancelBubble" nodeType="interactiveSeq">
                <p:stCondLst>
                  <p:cond evt="onClick" delay="0">
                    <p:tgtEl>
                      <p:spTgt spid="1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4" fill="hold">
                      <p:stCondLst>
                        <p:cond delay="0"/>
                      </p:stCondLst>
                      <p:childTnLst>
                        <p:par>
                          <p:cTn id="515" fill="hold">
                            <p:stCondLst>
                              <p:cond delay="0"/>
                            </p:stCondLst>
                            <p:childTnLst>
                              <p:par>
                                <p:cTn id="51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17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18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19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7"/>
                  </p:tgtEl>
                </p:cond>
              </p:nextCondLst>
            </p:seq>
            <p:seq concurrent="1" nextAc="seek">
              <p:cTn id="520" restart="whenNotActive" fill="hold" evtFilter="cancelBubble" nodeType="interactiveSeq">
                <p:stCondLst>
                  <p:cond evt="onClick" delay="0">
                    <p:tgtEl>
                      <p:spTgt spid="2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1" fill="hold">
                      <p:stCondLst>
                        <p:cond delay="0"/>
                      </p:stCondLst>
                      <p:childTnLst>
                        <p:par>
                          <p:cTn id="522" fill="hold">
                            <p:stCondLst>
                              <p:cond delay="0"/>
                            </p:stCondLst>
                            <p:childTnLst>
                              <p:par>
                                <p:cTn id="523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24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25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2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5"/>
                  </p:tgtEl>
                </p:cond>
              </p:nextCondLst>
            </p:seq>
            <p:seq concurrent="1" nextAc="seek">
              <p:cTn id="527" restart="whenNotActive" fill="hold" evtFilter="cancelBubble" nodeType="interactiveSeq">
                <p:stCondLst>
                  <p:cond evt="onClick" delay="0">
                    <p:tgtEl>
                      <p:spTgt spid="19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28" fill="hold">
                      <p:stCondLst>
                        <p:cond delay="0"/>
                      </p:stCondLst>
                      <p:childTnLst>
                        <p:par>
                          <p:cTn id="529" fill="hold">
                            <p:stCondLst>
                              <p:cond delay="0"/>
                            </p:stCondLst>
                            <p:childTnLst>
                              <p:par>
                                <p:cTn id="530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2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33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0"/>
                  </p:tgtEl>
                </p:cond>
              </p:nextCondLst>
            </p:seq>
            <p:seq concurrent="1" nextAc="seek">
              <p:cTn id="534" restart="whenNotActive" fill="hold" evtFilter="cancelBubble" nodeType="interactiveSeq">
                <p:stCondLst>
                  <p:cond evt="onClick" delay="0">
                    <p:tgtEl>
                      <p:spTgt spid="1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5" fill="hold">
                      <p:stCondLst>
                        <p:cond delay="0"/>
                      </p:stCondLst>
                      <p:childTnLst>
                        <p:par>
                          <p:cTn id="536" fill="hold">
                            <p:stCondLst>
                              <p:cond delay="0"/>
                            </p:stCondLst>
                            <p:childTnLst>
                              <p:par>
                                <p:cTn id="537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38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39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5"/>
                  </p:tgtEl>
                </p:cond>
              </p:nextCondLst>
            </p:seq>
            <p:seq concurrent="1" nextAc="seek">
              <p:cTn id="541" restart="whenNotActive" fill="hold" evtFilter="cancelBubble" nodeType="interactiveSeq">
                <p:stCondLst>
                  <p:cond evt="onClick" delay="0">
                    <p:tgtEl>
                      <p:spTgt spid="2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2" fill="hold">
                      <p:stCondLst>
                        <p:cond delay="0"/>
                      </p:stCondLst>
                      <p:childTnLst>
                        <p:par>
                          <p:cTn id="543" fill="hold">
                            <p:stCondLst>
                              <p:cond delay="0"/>
                            </p:stCondLst>
                            <p:childTnLst>
                              <p:par>
                                <p:cTn id="544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45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4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7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6"/>
                  </p:tgtEl>
                </p:cond>
              </p:nextCondLst>
            </p:seq>
            <p:seq concurrent="1" nextAc="seek">
              <p:cTn id="548" restart="whenNotActive" fill="hold" evtFilter="cancelBubble" nodeType="interactiveSeq">
                <p:stCondLst>
                  <p:cond evt="onClick" delay="0">
                    <p:tgtEl>
                      <p:spTgt spid="19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9" fill="hold">
                      <p:stCondLst>
                        <p:cond delay="0"/>
                      </p:stCondLst>
                      <p:childTnLst>
                        <p:par>
                          <p:cTn id="550" fill="hold">
                            <p:stCondLst>
                              <p:cond delay="0"/>
                            </p:stCondLst>
                            <p:childTnLst>
                              <p:par>
                                <p:cTn id="551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2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53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54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1"/>
                  </p:tgtEl>
                </p:cond>
              </p:nextCondLst>
            </p:seq>
            <p:seq concurrent="1" nextAc="seek">
              <p:cTn id="555" restart="whenNotActive" fill="hold" evtFilter="cancelBubble" nodeType="interactiveSeq">
                <p:stCondLst>
                  <p:cond evt="onClick" delay="0">
                    <p:tgtEl>
                      <p:spTgt spid="1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6" fill="hold">
                      <p:stCondLst>
                        <p:cond delay="0"/>
                      </p:stCondLst>
                      <p:childTnLst>
                        <p:par>
                          <p:cTn id="557" fill="hold">
                            <p:stCondLst>
                              <p:cond delay="0"/>
                            </p:stCondLst>
                            <p:childTnLst>
                              <p:par>
                                <p:cTn id="558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5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60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1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4"/>
                  </p:tgtEl>
                </p:cond>
              </p:nextCondLst>
            </p:seq>
            <p:seq concurrent="1" nextAc="seek">
              <p:cTn id="562" restart="whenNotActive" fill="hold" evtFilter="cancelBubble" nodeType="interactiveSeq">
                <p:stCondLst>
                  <p:cond evt="onClick" delay="0">
                    <p:tgtEl>
                      <p:spTgt spid="2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63" fill="hold">
                      <p:stCondLst>
                        <p:cond delay="0"/>
                      </p:stCondLst>
                      <p:childTnLst>
                        <p:par>
                          <p:cTn id="564" fill="hold">
                            <p:stCondLst>
                              <p:cond delay="0"/>
                            </p:stCondLst>
                            <p:childTnLst>
                              <p:par>
                                <p:cTn id="565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66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68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7"/>
                  </p:tgtEl>
                </p:cond>
              </p:nextCondLst>
            </p:seq>
            <p:seq concurrent="1" nextAc="seek">
              <p:cTn id="569" restart="whenNotActive" fill="hold" evtFilter="cancelBubble" nodeType="interactiveSeq">
                <p:stCondLst>
                  <p:cond evt="onClick" delay="0">
                    <p:tgtEl>
                      <p:spTgt spid="19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0" fill="hold">
                      <p:stCondLst>
                        <p:cond delay="0"/>
                      </p:stCondLst>
                      <p:childTnLst>
                        <p:par>
                          <p:cTn id="571" fill="hold">
                            <p:stCondLst>
                              <p:cond delay="0"/>
                            </p:stCondLst>
                            <p:childTnLst>
                              <p:par>
                                <p:cTn id="572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7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74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75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2"/>
                  </p:tgtEl>
                </p:cond>
              </p:nextCondLst>
            </p:seq>
            <p:seq concurrent="1" nextAc="seek">
              <p:cTn id="576" restart="whenNotActive" fill="hold" evtFilter="cancelBubble" nodeType="interactiveSeq">
                <p:stCondLst>
                  <p:cond evt="onClick" delay="0">
                    <p:tgtEl>
                      <p:spTgt spid="1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7" fill="hold">
                      <p:stCondLst>
                        <p:cond delay="0"/>
                      </p:stCondLst>
                      <p:childTnLst>
                        <p:par>
                          <p:cTn id="578" fill="hold">
                            <p:stCondLst>
                              <p:cond delay="0"/>
                            </p:stCondLst>
                            <p:childTnLst>
                              <p:par>
                                <p:cTn id="579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0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  <p:set>
                                      <p:cBhvr>
                                        <p:cTn id="58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2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3"/>
                  </p:tgtEl>
                </p:cond>
              </p:nextCondLst>
            </p:seq>
            <p:seq concurrent="1" nextAc="seek">
              <p:cTn id="583" restart="whenNotActive" fill="hold" evtFilter="cancelBubble" nodeType="interactiveSeq">
                <p:stCondLst>
                  <p:cond evt="onClick" delay="0">
                    <p:tgtEl>
                      <p:spTgt spid="2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4" fill="hold">
                      <p:stCondLst>
                        <p:cond delay="0"/>
                      </p:stCondLst>
                      <p:childTnLst>
                        <p:par>
                          <p:cTn id="585" fill="hold">
                            <p:stCondLst>
                              <p:cond delay="0"/>
                            </p:stCondLst>
                            <p:childTnLst>
                              <p:par>
                                <p:cTn id="586" presetID="1" presetClass="emph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587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FFFF00"/>
                                      </p:to>
                                    </p:animClr>
                                    <p:set>
                                      <p:cBhvr>
                                        <p:cTn id="588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89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1. Co je to neutralizace?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4313" y="3071813"/>
            <a:ext cx="8534400" cy="1938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>
                <a:latin typeface="Calibri" pitchFamily="34" charset="0"/>
              </a:rPr>
              <a:t>chemická reakce kyseliny s hydroxidem, při které vzniká sůl a voda </a:t>
            </a:r>
          </a:p>
          <a:p>
            <a:endParaRPr lang="cs-CZ" sz="4000">
              <a:latin typeface="Calibri" pitchFamily="34" charset="0"/>
            </a:endParaRP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488" cy="1143000"/>
          </a:xfrm>
        </p:spPr>
        <p:txBody>
          <a:bodyPr/>
          <a:lstStyle/>
          <a:p>
            <a:r>
              <a:rPr lang="cs-CZ" sz="4800" b="1" smtClean="0"/>
              <a:t>2. Co je to exotermická reakce?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228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Reakce</a:t>
            </a:r>
            <a:r>
              <a:rPr lang="cs-CZ" sz="4800"/>
              <a:t>,</a:t>
            </a:r>
            <a:r>
              <a:rPr lang="cs-CZ" sz="4800">
                <a:latin typeface="Calibri" pitchFamily="34" charset="0"/>
              </a:rPr>
              <a:t> při které se uvolňuje teplo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3. Pojmenuj sloučeninu.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benzen </a:t>
            </a:r>
          </a:p>
          <a:p>
            <a:r>
              <a:rPr lang="cs-CZ" sz="4800">
                <a:latin typeface="Calibri" pitchFamily="34" charset="0"/>
              </a:rPr>
              <a:t> 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2151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786563" y="1730375"/>
            <a:ext cx="1393825" cy="193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8"/>
          <p:cNvSpPr txBox="1">
            <a:spLocks noChangeArrowheads="1"/>
          </p:cNvSpPr>
          <p:nvPr/>
        </p:nvSpPr>
        <p:spPr bwMode="auto">
          <a:xfrm>
            <a:off x="7823200" y="3297238"/>
            <a:ext cx="714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Obr.1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274638"/>
            <a:ext cx="8929688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4. Kde se v přírodě vyskytuje kyselina mravenčí?</a:t>
            </a:r>
            <a:endParaRPr lang="cs-CZ" sz="4800" b="1" dirty="0"/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v těle mravenců, včel…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5. Jaké je využití jedlé sody?</a:t>
            </a: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kypřící látka, neutralizace pálení žáhy…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6. Pojmenuj sloučeninu.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lvl="7">
              <a:defRPr/>
            </a:pPr>
            <a:endParaRPr lang="cs-CZ" dirty="0" smtClean="0"/>
          </a:p>
          <a:p>
            <a:pPr lvl="7">
              <a:defRPr/>
            </a:pPr>
            <a:endParaRPr lang="cs-CZ" dirty="0"/>
          </a:p>
          <a:p>
            <a:pPr lvl="7">
              <a:defRPr/>
            </a:pPr>
            <a:endParaRPr lang="cs-CZ" dirty="0" smtClean="0"/>
          </a:p>
          <a:p>
            <a:pPr marL="3657600" lvl="8" indent="0">
              <a:buFont typeface="Arial" pitchFamily="34" charset="0"/>
              <a:buNone/>
              <a:defRPr/>
            </a:pPr>
            <a:r>
              <a:rPr lang="cs-CZ" sz="6000" dirty="0" smtClean="0"/>
              <a:t>CH</a:t>
            </a:r>
            <a:r>
              <a:rPr lang="cs-CZ" sz="6000" baseline="-25000" dirty="0" smtClean="0"/>
              <a:t>2</a:t>
            </a:r>
            <a:r>
              <a:rPr lang="cs-CZ" sz="6000" dirty="0" smtClean="0"/>
              <a:t>=CH</a:t>
            </a:r>
            <a:r>
              <a:rPr lang="cs-CZ" sz="6000" baseline="-25000" dirty="0" smtClean="0"/>
              <a:t>2</a:t>
            </a:r>
            <a:endParaRPr lang="cs-CZ" sz="6000" baseline="-25000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55650" y="3716338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ethen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29438" y="55006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300" b="1" smtClean="0"/>
              <a:t>7. Jaký je triviální název </a:t>
            </a:r>
            <a:r>
              <a:rPr lang="cs-CZ" sz="4300" b="1" smtClean="0">
                <a:latin typeface="Arial" charset="0"/>
              </a:rPr>
              <a:t/>
            </a:r>
            <a:br>
              <a:rPr lang="cs-CZ" sz="4300" b="1" smtClean="0">
                <a:latin typeface="Arial" charset="0"/>
              </a:rPr>
            </a:br>
            <a:r>
              <a:rPr lang="cs-CZ" sz="4300" b="1" smtClean="0"/>
              <a:t>pro etanol?</a:t>
            </a: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líh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8. Jaké je využití zemního plynu?</a:t>
            </a:r>
            <a:endParaRPr lang="cs-CZ" sz="4800" b="1" dirty="0"/>
          </a:p>
        </p:txBody>
      </p:sp>
      <p:sp>
        <p:nvSpPr>
          <p:cNvPr id="266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28625" y="3071813"/>
            <a:ext cx="871537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palivo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9. Jaký je cizí název pro bílkoviny?</a:t>
            </a:r>
            <a:endParaRPr lang="cs-CZ" sz="4800" b="1" dirty="0"/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proteiny 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10. Jaký je cizí název pro hroznový cukr?</a:t>
            </a:r>
            <a:endParaRPr lang="cs-CZ" sz="4800" b="1" dirty="0"/>
          </a:p>
        </p:txBody>
      </p:sp>
      <p:sp>
        <p:nvSpPr>
          <p:cNvPr id="286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glukóza  </a:t>
            </a:r>
          </a:p>
        </p:txBody>
      </p:sp>
      <p:sp>
        <p:nvSpPr>
          <p:cNvPr id="9" name="Šipka doprava 8">
            <a:hlinkClick r:id="rId2" action="ppaction://hlinksldjump"/>
          </p:cNvPr>
          <p:cNvSpPr/>
          <p:nvPr/>
        </p:nvSpPr>
        <p:spPr>
          <a:xfrm>
            <a:off x="6938963" y="5715000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11. Jaké je využití kyseliny octové?</a:t>
            </a:r>
            <a:endParaRPr lang="cs-CZ" sz="4800" b="1" dirty="0"/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výroba octu…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12. Co je to esterifikace?</a:t>
            </a:r>
          </a:p>
        </p:txBody>
      </p:sp>
      <p:sp>
        <p:nvSpPr>
          <p:cNvPr id="307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3019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chemická reakce kyseliny </a:t>
            </a:r>
            <a:endParaRPr lang="cs-CZ" sz="4800"/>
          </a:p>
          <a:p>
            <a:r>
              <a:rPr lang="cs-CZ" sz="4800">
                <a:latin typeface="Calibri" pitchFamily="34" charset="0"/>
              </a:rPr>
              <a:t>a alkoholu, při které vzniká ester a voda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13. Jaké je využití skalice modré?</a:t>
            </a:r>
            <a:endParaRPr lang="cs-CZ" sz="4800" b="1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desinfekce bazénů, postřiky proti houbám, plísním, škůdcům…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14. Co je to oxidace?</a:t>
            </a:r>
          </a:p>
        </p:txBody>
      </p:sp>
      <p:sp>
        <p:nvSpPr>
          <p:cNvPr id="327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 látka, která se oxiduje, zvyšuje své oxidační číslo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300" b="1" smtClean="0"/>
              <a:t>15. Jaké je využití celulózy?</a:t>
            </a:r>
          </a:p>
        </p:txBody>
      </p:sp>
      <p:sp>
        <p:nvSpPr>
          <p:cNvPr id="3379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výroba papíru, vaty, celofánu…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16. Co je to ztužování tuků?</a:t>
            </a:r>
          </a:p>
        </p:txBody>
      </p:sp>
      <p:sp>
        <p:nvSpPr>
          <p:cNvPr id="3481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3751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Jde o výrobu pevných tuků </a:t>
            </a:r>
            <a:endParaRPr lang="cs-CZ" sz="4800"/>
          </a:p>
          <a:p>
            <a:r>
              <a:rPr lang="cs-CZ" sz="4800">
                <a:latin typeface="Calibri" pitchFamily="34" charset="0"/>
              </a:rPr>
              <a:t>z kapalných olejů, vznikají tak </a:t>
            </a:r>
          </a:p>
          <a:p>
            <a:r>
              <a:rPr lang="cs-CZ" sz="4800">
                <a:latin typeface="Calibri" pitchFamily="34" charset="0"/>
              </a:rPr>
              <a:t>tzv. margaríny.</a:t>
            </a:r>
          </a:p>
          <a:p>
            <a:r>
              <a:rPr lang="cs-CZ" sz="4800">
                <a:latin typeface="Calibri" pitchFamily="34" charset="0"/>
              </a:rPr>
              <a:t> </a:t>
            </a:r>
          </a:p>
          <a:p>
            <a:r>
              <a:rPr lang="cs-CZ" sz="4800">
                <a:latin typeface="Calibri" pitchFamily="34" charset="0"/>
              </a:rPr>
              <a:t> 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17. Vyjmenuj potraviny, které obsahují bílkoviny?</a:t>
            </a:r>
            <a:endParaRPr lang="cs-CZ" sz="4800" b="1" dirty="0"/>
          </a:p>
        </p:txBody>
      </p:sp>
      <p:sp>
        <p:nvSpPr>
          <p:cNvPr id="3584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85750" y="3071813"/>
            <a:ext cx="84296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luštěniny, mléčné výrobky, maso, vejce…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18. Co je to denaturace bílkovin?</a:t>
            </a:r>
            <a:endParaRPr lang="cs-CZ" sz="4800" b="1" dirty="0"/>
          </a:p>
        </p:txBody>
      </p:sp>
      <p:sp>
        <p:nvSpPr>
          <p:cNvPr id="3686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95288" y="3071813"/>
            <a:ext cx="8497887" cy="30464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Je to znehodnocení (srážení) bílkovin vlivem kyselin, zásad, solí těžkých kovů, některých dalších látek a tepla.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19. Z čeho se připravuje vápenná malta?</a:t>
            </a:r>
            <a:endParaRPr lang="cs-CZ" sz="4800" b="1" dirty="0"/>
          </a:p>
        </p:txBody>
      </p:sp>
      <p:sp>
        <p:nvSpPr>
          <p:cNvPr id="3789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hašené vápno, písek, voda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20. Kde se v lidském těle vyskytuje glykogen?</a:t>
            </a:r>
            <a:endParaRPr lang="cs-CZ" sz="4800" b="1" dirty="0"/>
          </a:p>
        </p:txBody>
      </p:sp>
      <p:sp>
        <p:nvSpPr>
          <p:cNvPr id="3891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svaly, játra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300" b="1" smtClean="0"/>
              <a:t>21. </a:t>
            </a:r>
            <a:r>
              <a:rPr lang="cs-CZ" sz="4000" b="1" smtClean="0"/>
              <a:t>Jak se nazývá vazba, kterou jsou spojeny jednotlivé aminokyseliny</a:t>
            </a:r>
            <a:r>
              <a:rPr lang="cs-CZ" sz="4000" b="1" smtClean="0">
                <a:latin typeface="Arial" charset="0"/>
              </a:rPr>
              <a:t/>
            </a:r>
            <a:br>
              <a:rPr lang="cs-CZ" sz="4000" b="1" smtClean="0">
                <a:latin typeface="Arial" charset="0"/>
              </a:rPr>
            </a:br>
            <a:r>
              <a:rPr lang="cs-CZ" sz="4000" b="1" smtClean="0"/>
              <a:t> v proteinech?</a:t>
            </a:r>
            <a:endParaRPr lang="cs-CZ" sz="4300" b="1" smtClean="0"/>
          </a:p>
        </p:txBody>
      </p:sp>
      <p:sp>
        <p:nvSpPr>
          <p:cNvPr id="39938" name="Zástupný symbol pro obsah 2"/>
          <p:cNvSpPr>
            <a:spLocks noGrp="1"/>
          </p:cNvSpPr>
          <p:nvPr>
            <p:ph idx="1"/>
          </p:nvPr>
        </p:nvSpPr>
        <p:spPr>
          <a:xfrm>
            <a:off x="395288" y="1916113"/>
            <a:ext cx="8229600" cy="4525962"/>
          </a:xfrm>
        </p:spPr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sz="4800">
                <a:latin typeface="Calibri" pitchFamily="34" charset="0"/>
              </a:rPr>
              <a:t>peptidická vazba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22. Jaké jsou přírodní zdroje uhlovodíků?</a:t>
            </a:r>
            <a:endParaRPr lang="cs-CZ" sz="4800" b="1" dirty="0"/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ropa, uhlí, zemní plyn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23. </a:t>
            </a:r>
            <a:r>
              <a:rPr lang="cs-CZ" b="1" dirty="0"/>
              <a:t>Ze kterých sloučenin vznikají tuky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419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2287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pPr algn="ctr"/>
            <a:r>
              <a:rPr lang="cs-CZ" sz="4800">
                <a:latin typeface="Calibri" pitchFamily="34" charset="0"/>
              </a:rPr>
              <a:t>z glycerolu </a:t>
            </a:r>
            <a:endParaRPr lang="cs-CZ" sz="4800"/>
          </a:p>
          <a:p>
            <a:pPr algn="ctr"/>
            <a:r>
              <a:rPr lang="cs-CZ" sz="4800">
                <a:latin typeface="Calibri" pitchFamily="34" charset="0"/>
              </a:rPr>
              <a:t>a vyšších mastných kyselin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24. </a:t>
            </a:r>
            <a:r>
              <a:rPr lang="cs-CZ" b="1" dirty="0"/>
              <a:t>Ze kterých prvků jsou složeny proteiny</a:t>
            </a:r>
            <a:r>
              <a:rPr lang="cs-CZ" sz="4800" b="1" dirty="0" smtClean="0"/>
              <a:t>?</a:t>
            </a:r>
            <a:endParaRPr lang="cs-CZ" sz="48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928688" y="3181350"/>
            <a:ext cx="78581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Z uhlíku, vodíku, kyslíku, dusíku, (síry a fosforu)</a:t>
            </a:r>
          </a:p>
        </p:txBody>
      </p:sp>
      <p:sp>
        <p:nvSpPr>
          <p:cNvPr id="14" name="Šipka doprava 13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43013" name="Zástupný symbol pro obsah 2"/>
          <p:cNvSpPr>
            <a:spLocks noGrp="1"/>
          </p:cNvSpPr>
          <p:nvPr>
            <p:ph idx="1"/>
          </p:nvPr>
        </p:nvSpPr>
        <p:spPr>
          <a:xfrm>
            <a:off x="395288" y="1592263"/>
            <a:ext cx="7632700" cy="4525962"/>
          </a:xfrm>
        </p:spPr>
        <p:txBody>
          <a:bodyPr/>
          <a:lstStyle/>
          <a:p>
            <a:endParaRPr lang="cs-CZ" b="1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25. </a:t>
            </a:r>
            <a:r>
              <a:rPr lang="cs-CZ" sz="4800" b="1" dirty="0"/>
              <a:t>Jak se nazývá sloučenina, která je základní složkou </a:t>
            </a:r>
            <a:r>
              <a:rPr lang="cs-CZ" sz="4800" b="1" dirty="0" smtClean="0"/>
              <a:t>proteinů?</a:t>
            </a:r>
            <a:endParaRPr lang="cs-CZ" sz="4800" b="1" dirty="0"/>
          </a:p>
        </p:txBody>
      </p:sp>
      <p:sp>
        <p:nvSpPr>
          <p:cNvPr id="440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aminokyselina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26. Pojmenuj sloučeninu.</a:t>
            </a:r>
          </a:p>
        </p:txBody>
      </p:sp>
      <p:sp>
        <p:nvSpPr>
          <p:cNvPr id="450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naftalen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4506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54663" y="1658938"/>
            <a:ext cx="2768600" cy="211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5063" name="TextovéPole 7"/>
          <p:cNvSpPr txBox="1">
            <a:spLocks noChangeArrowheads="1"/>
          </p:cNvSpPr>
          <p:nvPr/>
        </p:nvSpPr>
        <p:spPr bwMode="auto">
          <a:xfrm>
            <a:off x="7823200" y="3297238"/>
            <a:ext cx="71437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Obr.2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27. Jaké je využití teflonu?</a:t>
            </a:r>
          </a:p>
        </p:txBody>
      </p:sp>
      <p:sp>
        <p:nvSpPr>
          <p:cNvPr id="460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>
                <a:latin typeface="Calibri" pitchFamily="34" charset="0"/>
              </a:rPr>
              <a:t>je to nepřilnavý plast, využívá se na pánve, textilie…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28. Jaké je využití glycerolu?</a:t>
            </a:r>
          </a:p>
        </p:txBody>
      </p:sp>
      <p:sp>
        <p:nvSpPr>
          <p:cNvPr id="471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230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výroba kosmetiky</a:t>
            </a:r>
          </a:p>
          <a:p>
            <a:r>
              <a:rPr lang="cs-CZ" sz="4800">
                <a:latin typeface="Calibri" pitchFamily="34" charset="0"/>
              </a:rPr>
              <a:t>výroba dynamitu… 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chemeClr val="accent2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1. </a:t>
            </a:r>
            <a:r>
              <a:rPr lang="cs-CZ" sz="4800" b="1" dirty="0" err="1" smtClean="0"/>
              <a:t>Methanol</a:t>
            </a:r>
            <a:r>
              <a:rPr lang="cs-CZ" sz="4800" b="1" dirty="0" smtClean="0"/>
              <a:t> je smrtelně jedovatý.</a:t>
            </a:r>
            <a:endParaRPr lang="cs-CZ" sz="4800" b="1" dirty="0"/>
          </a:p>
        </p:txBody>
      </p:sp>
      <p:sp>
        <p:nvSpPr>
          <p:cNvPr id="481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ANO</a:t>
            </a:r>
          </a:p>
        </p:txBody>
      </p:sp>
      <p:sp>
        <p:nvSpPr>
          <p:cNvPr id="8" name="Šipka doprava 7">
            <a:hlinkClick r:id="rId2" action="ppaction://hlinksldjump"/>
          </p:cNvPr>
          <p:cNvSpPr/>
          <p:nvPr/>
        </p:nvSpPr>
        <p:spPr>
          <a:xfrm>
            <a:off x="6786563" y="55006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2. Hašené vápno má vzorec </a:t>
            </a:r>
            <a:r>
              <a:rPr lang="cs-CZ" sz="4800" b="1" dirty="0" err="1" smtClean="0"/>
              <a:t>CaO</a:t>
            </a:r>
            <a:r>
              <a:rPr lang="cs-CZ" sz="4800" b="1" dirty="0" smtClean="0"/>
              <a:t>. </a:t>
            </a:r>
            <a:endParaRPr lang="cs-CZ" sz="4800" b="1" dirty="0"/>
          </a:p>
        </p:txBody>
      </p:sp>
      <p:sp>
        <p:nvSpPr>
          <p:cNvPr id="491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NE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300" b="1" smtClean="0"/>
              <a:t>3. Sacharóza se skládá z glukózy </a:t>
            </a:r>
            <a:r>
              <a:rPr lang="cs-CZ" sz="4300" b="1" smtClean="0">
                <a:latin typeface="Arial" charset="0"/>
              </a:rPr>
              <a:t/>
            </a:r>
            <a:br>
              <a:rPr lang="cs-CZ" sz="4300" b="1" smtClean="0">
                <a:latin typeface="Arial" charset="0"/>
              </a:rPr>
            </a:br>
            <a:r>
              <a:rPr lang="cs-CZ" sz="4300" b="1" smtClean="0"/>
              <a:t>a fruktózy.</a:t>
            </a:r>
          </a:p>
        </p:txBody>
      </p:sp>
      <p:sp>
        <p:nvSpPr>
          <p:cNvPr id="501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ANO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50" y="274638"/>
            <a:ext cx="8643938" cy="1143000"/>
          </a:xfrm>
        </p:spPr>
        <p:txBody>
          <a:bodyPr>
            <a:normAutofit/>
          </a:bodyPr>
          <a:lstStyle/>
          <a:p>
            <a:r>
              <a:rPr lang="cs-CZ" sz="4300" b="1" smtClean="0"/>
              <a:t>4. Práškovým hasícím přístrojem se smí hasit elektrické zařízení </a:t>
            </a:r>
            <a:r>
              <a:rPr lang="cs-CZ" sz="4300" b="1" smtClean="0">
                <a:latin typeface="Arial" charset="0"/>
              </a:rPr>
              <a:t/>
            </a:r>
            <a:br>
              <a:rPr lang="cs-CZ" sz="4300" b="1" smtClean="0">
                <a:latin typeface="Arial" charset="0"/>
              </a:rPr>
            </a:br>
            <a:r>
              <a:rPr lang="cs-CZ" sz="4300" b="1" smtClean="0"/>
              <a:t>pod napětím.</a:t>
            </a:r>
          </a:p>
        </p:txBody>
      </p:sp>
      <p:sp>
        <p:nvSpPr>
          <p:cNvPr id="512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ANO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5. Laktóza je sladový cukr.</a:t>
            </a:r>
          </a:p>
        </p:txBody>
      </p:sp>
      <p:sp>
        <p:nvSpPr>
          <p:cNvPr id="5222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NE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6. </a:t>
            </a:r>
            <a:r>
              <a:rPr lang="cs-CZ" sz="4800" b="1" dirty="0" err="1" smtClean="0"/>
              <a:t>Alkyny</a:t>
            </a:r>
            <a:r>
              <a:rPr lang="cs-CZ" sz="4800" b="1" dirty="0" smtClean="0"/>
              <a:t> jsou uhlovodíky, které mají ve své molekule alespoň jednu dvojnou vazbu.</a:t>
            </a:r>
            <a:endParaRPr lang="cs-CZ" sz="4800" b="1" dirty="0"/>
          </a:p>
        </p:txBody>
      </p:sp>
      <p:sp>
        <p:nvSpPr>
          <p:cNvPr id="532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NE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smtClean="0"/>
              <a:t>7. Ethyn má vzorec C</a:t>
            </a:r>
            <a:r>
              <a:rPr lang="cs-CZ" sz="4800" b="1" baseline="-25000" smtClean="0"/>
              <a:t>2</a:t>
            </a:r>
            <a:r>
              <a:rPr lang="cs-CZ" sz="4800" b="1" smtClean="0"/>
              <a:t>H</a:t>
            </a:r>
            <a:r>
              <a:rPr lang="cs-CZ" sz="4800" b="1" baseline="-25000" smtClean="0"/>
              <a:t>2</a:t>
            </a:r>
            <a:r>
              <a:rPr lang="cs-CZ" sz="4800" b="1" smtClean="0"/>
              <a:t>.</a:t>
            </a:r>
          </a:p>
        </p:txBody>
      </p:sp>
      <p:sp>
        <p:nvSpPr>
          <p:cNvPr id="5427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ANO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8. Aldehydy mají v názvu příponu –al.</a:t>
            </a:r>
            <a:endParaRPr lang="cs-CZ" sz="4800" b="1" dirty="0"/>
          </a:p>
        </p:txBody>
      </p:sp>
      <p:sp>
        <p:nvSpPr>
          <p:cNvPr id="552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ANO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9. Alkany mají obecný vzorec C</a:t>
            </a:r>
            <a:r>
              <a:rPr lang="cs-CZ" sz="4800" b="1" baseline="-25000" dirty="0" smtClean="0"/>
              <a:t>n</a:t>
            </a:r>
            <a:r>
              <a:rPr lang="cs-CZ" sz="4800" b="1" dirty="0" smtClean="0"/>
              <a:t>H</a:t>
            </a:r>
            <a:r>
              <a:rPr lang="cs-CZ" sz="4800" b="1" baseline="-25000" dirty="0" smtClean="0"/>
              <a:t>2n</a:t>
            </a:r>
            <a:r>
              <a:rPr lang="cs-CZ" sz="4800" b="1" dirty="0" smtClean="0"/>
              <a:t>.</a:t>
            </a:r>
            <a:endParaRPr lang="cs-CZ" sz="4800" b="1" dirty="0"/>
          </a:p>
        </p:txBody>
      </p:sp>
      <p:sp>
        <p:nvSpPr>
          <p:cNvPr id="5632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NE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b="1" dirty="0" smtClean="0"/>
              <a:t>10. Celulóza je pro člověka stravitelná.</a:t>
            </a:r>
            <a:endParaRPr lang="cs-CZ" sz="4800" b="1" dirty="0"/>
          </a:p>
        </p:txBody>
      </p:sp>
      <p:sp>
        <p:nvSpPr>
          <p:cNvPr id="5734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Zaoblený obdélník 3"/>
          <p:cNvSpPr/>
          <p:nvPr/>
        </p:nvSpPr>
        <p:spPr>
          <a:xfrm>
            <a:off x="928688" y="1785938"/>
            <a:ext cx="2714625" cy="928687"/>
          </a:xfrm>
          <a:prstGeom prst="roundRect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dirty="0">
                <a:solidFill>
                  <a:schemeClr val="tx1"/>
                </a:solidFill>
              </a:rPr>
              <a:t>ODPOVĚĎ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857250" y="3071813"/>
            <a:ext cx="7858125" cy="1570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4800">
              <a:latin typeface="Calibri" pitchFamily="34" charset="0"/>
            </a:endParaRPr>
          </a:p>
          <a:p>
            <a:r>
              <a:rPr lang="cs-CZ" sz="4800">
                <a:latin typeface="Calibri" pitchFamily="34" charset="0"/>
              </a:rPr>
              <a:t>NE</a:t>
            </a:r>
          </a:p>
        </p:txBody>
      </p:sp>
      <p:sp>
        <p:nvSpPr>
          <p:cNvPr id="7" name="Šipka doprava 6">
            <a:hlinkClick r:id="rId2" action="ppaction://hlinksldjump"/>
          </p:cNvPr>
          <p:cNvSpPr/>
          <p:nvPr/>
        </p:nvSpPr>
        <p:spPr>
          <a:xfrm>
            <a:off x="6938963" y="5653088"/>
            <a:ext cx="1785937" cy="1143000"/>
          </a:xfrm>
          <a:prstGeom prst="rightArrow">
            <a:avLst/>
          </a:prstGeom>
          <a:solidFill>
            <a:srgbClr val="92D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dirty="0">
                <a:solidFill>
                  <a:schemeClr val="tx1"/>
                </a:solidFill>
                <a:hlinkClick r:id="rId2" action="ppaction://hlinksldjump"/>
              </a:rPr>
              <a:t>ZPĚT</a:t>
            </a:r>
            <a:endParaRPr lang="cs-CZ" sz="3200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CITACE</a:t>
            </a:r>
          </a:p>
        </p:txBody>
      </p:sp>
      <p:sp>
        <p:nvSpPr>
          <p:cNvPr id="5837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Veškerý text byl vytvořen autorem materiálu, 13.6.2012.</a:t>
            </a:r>
          </a:p>
          <a:p>
            <a:endParaRPr lang="cs-CZ" smtClean="0"/>
          </a:p>
          <a:p>
            <a:r>
              <a:rPr lang="cs-CZ" smtClean="0"/>
              <a:t>Obr.1: Obrázek byl vytvořen autorem materiálu, 13.6.2012.</a:t>
            </a:r>
          </a:p>
          <a:p>
            <a:endParaRPr lang="cs-CZ" smtClean="0"/>
          </a:p>
          <a:p>
            <a:r>
              <a:rPr lang="cs-CZ" smtClean="0"/>
              <a:t>Obr.2: Obrázek byl vytvořen autorem materiálu, 13.6.2012.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784</TotalTime>
  <Words>744</Words>
  <Application>Microsoft Office PowerPoint</Application>
  <PresentationFormat>On-screen Show (4:3)</PresentationFormat>
  <Paragraphs>339</Paragraphs>
  <Slides>43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6" baseType="lpstr">
      <vt:lpstr>Calibri</vt:lpstr>
      <vt:lpstr>Arial</vt:lpstr>
      <vt:lpstr>Motiv sady Office</vt:lpstr>
      <vt:lpstr>Snímek 1</vt:lpstr>
      <vt:lpstr>Anotace</vt:lpstr>
      <vt:lpstr>Snímek 3</vt:lpstr>
      <vt:lpstr>Snímek 4</vt:lpstr>
      <vt:lpstr>1. Co je to neutralizace?</vt:lpstr>
      <vt:lpstr>2. Co je to exotermická reakce?</vt:lpstr>
      <vt:lpstr>3. Pojmenuj sloučeninu.</vt:lpstr>
      <vt:lpstr>4. Kde se v přírodě vyskytuje kyselina mravenčí?</vt:lpstr>
      <vt:lpstr>5. Jaké je využití jedlé sody?</vt:lpstr>
      <vt:lpstr>6. Pojmenuj sloučeninu.</vt:lpstr>
      <vt:lpstr>7. Jaký je triviální název  pro etanol?</vt:lpstr>
      <vt:lpstr>8. Jaké je využití zemního plynu?</vt:lpstr>
      <vt:lpstr>9. Jaký je cizí název pro bílkoviny?</vt:lpstr>
      <vt:lpstr>10. Jaký je cizí název pro hroznový cukr?</vt:lpstr>
      <vt:lpstr>11. Jaké je využití kyseliny octové?</vt:lpstr>
      <vt:lpstr>12. Co je to esterifikace?</vt:lpstr>
      <vt:lpstr>13. Jaké je využití skalice modré?</vt:lpstr>
      <vt:lpstr>14. Co je to oxidace?</vt:lpstr>
      <vt:lpstr>15. Jaké je využití celulózy?</vt:lpstr>
      <vt:lpstr>16. Co je to ztužování tuků?</vt:lpstr>
      <vt:lpstr>17. Vyjmenuj potraviny, které obsahují bílkoviny?</vt:lpstr>
      <vt:lpstr>18. Co je to denaturace bílkovin?</vt:lpstr>
      <vt:lpstr>19. Z čeho se připravuje vápenná malta?</vt:lpstr>
      <vt:lpstr>20. Kde se v lidském těle vyskytuje glykogen?</vt:lpstr>
      <vt:lpstr>21. Jak se nazývá vazba, kterou jsou spojeny jednotlivé aminokyseliny  v proteinech?</vt:lpstr>
      <vt:lpstr>22. Jaké jsou přírodní zdroje uhlovodíků?</vt:lpstr>
      <vt:lpstr>23. Ze kterých sloučenin vznikají tuky?</vt:lpstr>
      <vt:lpstr>24. Ze kterých prvků jsou složeny proteiny?</vt:lpstr>
      <vt:lpstr>25. Jak se nazývá sloučenina, která je základní složkou proteinů?</vt:lpstr>
      <vt:lpstr>26. Pojmenuj sloučeninu.</vt:lpstr>
      <vt:lpstr>27. Jaké je využití teflonu?</vt:lpstr>
      <vt:lpstr>28. Jaké je využití glycerolu?</vt:lpstr>
      <vt:lpstr>1. Methanol je smrtelně jedovatý.</vt:lpstr>
      <vt:lpstr>2. Hašené vápno má vzorec CaO. </vt:lpstr>
      <vt:lpstr>3. Sacharóza se skládá z glukózy  a fruktózy.</vt:lpstr>
      <vt:lpstr>4. Práškovým hasícím přístrojem se smí hasit elektrické zařízení  pod napětím.</vt:lpstr>
      <vt:lpstr>5. Laktóza je sladový cukr.</vt:lpstr>
      <vt:lpstr>6. Alkyny jsou uhlovodíky, které mají ve své molekule alespoň jednu dvojnou vazbu.</vt:lpstr>
      <vt:lpstr>7. Ethyn má vzorec C2H2.</vt:lpstr>
      <vt:lpstr>8. Aldehydy mají v názvu příponu –al.</vt:lpstr>
      <vt:lpstr>9. Alkany mají obecný vzorec CnH2n.</vt:lpstr>
      <vt:lpstr>10. Celulóza je pro člověka stravitelná.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Silvie Šimečková</dc:creator>
  <cp:lastModifiedBy>DUM</cp:lastModifiedBy>
  <cp:revision>27</cp:revision>
  <dcterms:created xsi:type="dcterms:W3CDTF">2012-04-14T21:25:24Z</dcterms:created>
  <dcterms:modified xsi:type="dcterms:W3CDTF">2013-03-01T18:32:47Z</dcterms:modified>
</cp:coreProperties>
</file>