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7C032-91B7-4B66-9079-B3D60C478991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A6F739-E54D-44EB-BA68-CAC2488BDD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vseozahrade.blog.cz/0704/listy-jako-malovane" TargetMode="External"/><Relationship Id="rId2" Type="http://schemas.openxmlformats.org/officeDocument/2006/relationships/hyperlink" Target="http://cs.wikipedia.org/wiki/Soubor:Ibis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lny.cz/sibornal/kvetiny.htm" TargetMode="External"/><Relationship Id="rId5" Type="http://schemas.openxmlformats.org/officeDocument/2006/relationships/hyperlink" Target="http://www.domek.cz/clanky/zeleny/kvetiny/kroton/kroton_vlastnosti.htm" TargetMode="External"/><Relationship Id="rId4" Type="http://schemas.openxmlformats.org/officeDocument/2006/relationships/hyperlink" Target="http://www.domek.cz/clanky/zeleny/kvetiny/kroton/defaul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Ibišek,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begonie královská, kroton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zaměřena na pěstování pokojových rostlin</a:t>
            </a:r>
          </a:p>
          <a:p>
            <a:r>
              <a:rPr lang="cs-CZ" sz="2400" dirty="0" smtClean="0"/>
              <a:t>Ibišek, begonie královská a kroton</a:t>
            </a:r>
          </a:p>
          <a:p>
            <a:r>
              <a:rPr lang="cs-CZ" sz="2400" dirty="0" smtClean="0"/>
              <a:t>Množení, pěstování, choroby, škůdci</a:t>
            </a:r>
            <a:endParaRPr lang="cs-CZ" sz="24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Pokojové rostliny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Ibišek, Begonie královská, Kroton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2013-02-19 12.48.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4384" t="13558" b="7803"/>
          <a:stretch>
            <a:fillRect/>
          </a:stretch>
        </p:blipFill>
        <p:spPr>
          <a:xfrm>
            <a:off x="4231462" y="1571612"/>
            <a:ext cx="4690500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/>
              <a:t>I</a:t>
            </a:r>
            <a:r>
              <a:rPr lang="cs-CZ" sz="5400" dirty="0" smtClean="0"/>
              <a:t>bišek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/>
              <a:t>Čínská růže</a:t>
            </a:r>
          </a:p>
          <a:p>
            <a:r>
              <a:rPr lang="cs-CZ" sz="3000" dirty="0" smtClean="0"/>
              <a:t>Požaduje světlé stanoviště</a:t>
            </a:r>
          </a:p>
          <a:p>
            <a:r>
              <a:rPr lang="cs-CZ" sz="3000" dirty="0" smtClean="0"/>
              <a:t>V létě se může pěstovat venku</a:t>
            </a:r>
          </a:p>
          <a:p>
            <a:r>
              <a:rPr lang="cs-CZ" sz="3000" dirty="0" smtClean="0"/>
              <a:t>Nesnáší prudké slunce</a:t>
            </a:r>
          </a:p>
          <a:p>
            <a:r>
              <a:rPr lang="cs-CZ" sz="3000" dirty="0" smtClean="0"/>
              <a:t>Roste jako keř nebo stromek</a:t>
            </a:r>
            <a:endParaRPr lang="cs-CZ" sz="3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Množení a pěstování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Množíme vrcholovými nebo stonkovými  řízky</a:t>
            </a:r>
          </a:p>
          <a:p>
            <a:r>
              <a:rPr lang="cs-CZ" sz="3000" dirty="0" smtClean="0"/>
              <a:t>Má různé barvy</a:t>
            </a:r>
          </a:p>
          <a:p>
            <a:r>
              <a:rPr lang="cs-CZ" sz="3000" dirty="0" smtClean="0"/>
              <a:t>Důležité je stejnoměrné a důkladné zalévání</a:t>
            </a:r>
          </a:p>
          <a:p>
            <a:r>
              <a:rPr lang="cs-CZ" sz="3000" dirty="0" smtClean="0"/>
              <a:t>V době květu přihnojujeme</a:t>
            </a:r>
          </a:p>
          <a:p>
            <a:r>
              <a:rPr lang="cs-CZ" sz="3000" dirty="0" smtClean="0"/>
              <a:t>Na jaře </a:t>
            </a:r>
            <a:r>
              <a:rPr lang="cs-CZ" sz="3000" dirty="0" err="1" smtClean="0"/>
              <a:t>přořezáváme</a:t>
            </a:r>
            <a:endParaRPr lang="cs-CZ" sz="3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 descr="File:Colonia del Sacramento, Uruguay (5459549253).jpg"/>
          <p:cNvPicPr>
            <a:picLocks noChangeAspect="1" noChangeArrowheads="1"/>
          </p:cNvPicPr>
          <p:nvPr/>
        </p:nvPicPr>
        <p:blipFill>
          <a:blip r:embed="rId2"/>
          <a:srcRect l="9375" r="28749" b="14165"/>
          <a:stretch>
            <a:fillRect/>
          </a:stretch>
        </p:blipFill>
        <p:spPr bwMode="auto">
          <a:xfrm>
            <a:off x="4714876" y="2214554"/>
            <a:ext cx="3555504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357298"/>
            <a:ext cx="4257676" cy="5286412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dirty="0" smtClean="0"/>
              <a:t>Mšice</a:t>
            </a:r>
          </a:p>
          <a:p>
            <a:r>
              <a:rPr lang="cs-CZ" sz="3000" dirty="0" smtClean="0"/>
              <a:t>Oplachování rostliny pod sprchou</a:t>
            </a:r>
          </a:p>
          <a:p>
            <a:r>
              <a:rPr lang="cs-CZ" sz="3000" b="1" dirty="0" smtClean="0"/>
              <a:t>Svilušky</a:t>
            </a:r>
          </a:p>
          <a:p>
            <a:r>
              <a:rPr lang="cs-CZ" sz="3000" dirty="0" smtClean="0"/>
              <a:t>Sprchování a větrání</a:t>
            </a:r>
          </a:p>
          <a:p>
            <a:r>
              <a:rPr lang="cs-CZ" sz="3000" b="1" dirty="0" smtClean="0"/>
              <a:t>Žloutnutí listů</a:t>
            </a:r>
          </a:p>
          <a:p>
            <a:r>
              <a:rPr lang="cs-CZ" sz="3000" dirty="0" smtClean="0"/>
              <a:t>Sucho, nemocné kořeny</a:t>
            </a:r>
          </a:p>
          <a:p>
            <a:r>
              <a:rPr lang="cs-CZ" sz="3000" b="1" dirty="0" smtClean="0"/>
              <a:t>Opadávání poupat</a:t>
            </a:r>
          </a:p>
          <a:p>
            <a:r>
              <a:rPr lang="cs-CZ" sz="3000" dirty="0" smtClean="0"/>
              <a:t>Průvan, kolísání teplot</a:t>
            </a:r>
            <a:endParaRPr lang="cs-CZ" sz="3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" name="Picture 2" descr="File:Yellow Hibiscus Flower-Taormina-Sicilia-Italy - Creative Commons by gnuckx (3667615484).jpg"/>
          <p:cNvPicPr>
            <a:picLocks noChangeAspect="1" noChangeArrowheads="1"/>
          </p:cNvPicPr>
          <p:nvPr/>
        </p:nvPicPr>
        <p:blipFill>
          <a:blip r:embed="rId2"/>
          <a:srcRect r="14687" b="8749"/>
          <a:stretch>
            <a:fillRect/>
          </a:stretch>
        </p:blipFill>
        <p:spPr bwMode="auto">
          <a:xfrm>
            <a:off x="4624844" y="2214554"/>
            <a:ext cx="4363589" cy="3500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Begonie královská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 smtClean="0"/>
              <a:t>Pěstuje se pro nádherně tvarované a nápadně vybarvené listy</a:t>
            </a:r>
          </a:p>
          <a:p>
            <a:r>
              <a:rPr lang="cs-CZ" sz="3000" dirty="0" smtClean="0"/>
              <a:t>Pochází z tropických oblastí Asie</a:t>
            </a:r>
          </a:p>
          <a:p>
            <a:r>
              <a:rPr lang="cs-CZ" sz="3000" dirty="0" smtClean="0"/>
              <a:t>Potřebuje vysokou vlhkost vzduchu</a:t>
            </a:r>
            <a:endParaRPr lang="cs-CZ" sz="3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" name="Picture 2" descr="begóni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571612"/>
            <a:ext cx="4417248" cy="45005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Množení a pěstování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29114" cy="504351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Množíme pomocí listových řízků</a:t>
            </a:r>
          </a:p>
          <a:p>
            <a:r>
              <a:rPr lang="cs-CZ" sz="3000" dirty="0" smtClean="0"/>
              <a:t>Pravidelně zaléváme</a:t>
            </a:r>
          </a:p>
          <a:p>
            <a:r>
              <a:rPr lang="cs-CZ" sz="3000" dirty="0" smtClean="0"/>
              <a:t>Přesazujeme brzy na jaře</a:t>
            </a:r>
          </a:p>
          <a:p>
            <a:r>
              <a:rPr lang="cs-CZ" sz="3000" dirty="0" smtClean="0"/>
              <a:t>Pěstujeme na světlém místě, ale bez přímého slunce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" name="Picture 2" descr="begóni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285992"/>
            <a:ext cx="4048125" cy="3571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Autofit/>
          </a:bodyPr>
          <a:lstStyle/>
          <a:p>
            <a:r>
              <a:rPr lang="cs-CZ" sz="3000" b="1" dirty="0" smtClean="0"/>
              <a:t>Světlé zahnívající listy</a:t>
            </a:r>
          </a:p>
          <a:p>
            <a:r>
              <a:rPr lang="cs-CZ" sz="3000" dirty="0" smtClean="0"/>
              <a:t>Velká zálivka</a:t>
            </a:r>
          </a:p>
          <a:p>
            <a:r>
              <a:rPr lang="cs-CZ" sz="3000" b="1" dirty="0" smtClean="0"/>
              <a:t>Suché okraje listů</a:t>
            </a:r>
          </a:p>
          <a:p>
            <a:r>
              <a:rPr lang="cs-CZ" sz="3000" dirty="0" smtClean="0"/>
              <a:t>Nedostatečná zálivka, suchý vzduch</a:t>
            </a:r>
          </a:p>
          <a:p>
            <a:r>
              <a:rPr lang="cs-CZ" sz="3000" b="1" dirty="0" smtClean="0"/>
              <a:t>Padlí </a:t>
            </a:r>
            <a:r>
              <a:rPr lang="cs-CZ" sz="3000" dirty="0" smtClean="0"/>
              <a:t>(bílý povlak)</a:t>
            </a:r>
          </a:p>
          <a:p>
            <a:r>
              <a:rPr lang="cs-CZ" sz="3000" dirty="0" smtClean="0"/>
              <a:t>Odřízneme </a:t>
            </a:r>
            <a:r>
              <a:rPr lang="cs-CZ" sz="3000" dirty="0" err="1" smtClean="0"/>
              <a:t>napadnuté</a:t>
            </a:r>
            <a:r>
              <a:rPr lang="cs-CZ" sz="3000" dirty="0" smtClean="0"/>
              <a:t> části, begonii vzdálíme od ostatních rostlin</a:t>
            </a:r>
          </a:p>
          <a:p>
            <a:r>
              <a:rPr lang="cs-CZ" sz="3000" b="1" dirty="0" smtClean="0"/>
              <a:t>Plíseň šedá</a:t>
            </a:r>
          </a:p>
          <a:p>
            <a:r>
              <a:rPr lang="cs-CZ" sz="3000" dirty="0" smtClean="0"/>
              <a:t>Rostlinu udržujeme v suchu, více světla</a:t>
            </a:r>
          </a:p>
          <a:p>
            <a:pPr>
              <a:buNone/>
            </a:pPr>
            <a:endParaRPr lang="cs-CZ" sz="3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Kroton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Pochází z tropické jihovýchodní Asie</a:t>
            </a:r>
          </a:p>
          <a:p>
            <a:r>
              <a:rPr lang="cs-CZ" sz="3000" dirty="0" smtClean="0"/>
              <a:t>Příliš intenzivní světlo rostlinu poškozuje</a:t>
            </a:r>
          </a:p>
          <a:p>
            <a:r>
              <a:rPr lang="cs-CZ" sz="3000" dirty="0" smtClean="0"/>
              <a:t>V temnu ztrácí listy jasnost svých barev</a:t>
            </a:r>
          </a:p>
          <a:p>
            <a:r>
              <a:rPr lang="cs-CZ" sz="3000" dirty="0" smtClean="0"/>
              <a:t>Teplomilná rostlina</a:t>
            </a:r>
            <a:endParaRPr lang="cs-CZ" sz="3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" name="Picture 2" descr="detail Kroton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67221" y="2214554"/>
            <a:ext cx="4476779" cy="335758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Množení a pěstování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00634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Množíme řízky</a:t>
            </a:r>
          </a:p>
          <a:p>
            <a:r>
              <a:rPr lang="cs-CZ" sz="3000" dirty="0" smtClean="0"/>
              <a:t>Pravidelně a hodně zaléváme a v létě přihnojujeme</a:t>
            </a:r>
          </a:p>
          <a:p>
            <a:r>
              <a:rPr lang="cs-CZ" sz="3000" dirty="0" smtClean="0"/>
              <a:t>Odřezáváme zvadlé listy a staré květy</a:t>
            </a:r>
          </a:p>
          <a:p>
            <a:r>
              <a:rPr lang="cs-CZ" sz="3000" dirty="0" smtClean="0"/>
              <a:t>Vyžaduje velkou vlhkost vzduchu</a:t>
            </a:r>
          </a:p>
          <a:p>
            <a:r>
              <a:rPr lang="cs-CZ" sz="3000" dirty="0" smtClean="0"/>
              <a:t>Šťáva rostliny je jedovatá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3" name="Picture 2" descr="Kroto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571611"/>
            <a:ext cx="3571900" cy="5065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volny.cz/sibornal/krot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643050"/>
            <a:ext cx="3931089" cy="4572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Rostlinný lékař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4866" cy="4972072"/>
          </a:xfrm>
        </p:spPr>
        <p:txBody>
          <a:bodyPr>
            <a:normAutofit lnSpcReduction="10000"/>
          </a:bodyPr>
          <a:lstStyle/>
          <a:p>
            <a:r>
              <a:rPr lang="cs-CZ" sz="3000" b="1" dirty="0" smtClean="0"/>
              <a:t>Svilušky</a:t>
            </a:r>
          </a:p>
          <a:p>
            <a:r>
              <a:rPr lang="cs-CZ" sz="3000" dirty="0" smtClean="0"/>
              <a:t>Pravidelné sprchování rostliny</a:t>
            </a:r>
          </a:p>
          <a:p>
            <a:r>
              <a:rPr lang="cs-CZ" sz="3000" b="1" dirty="0" smtClean="0"/>
              <a:t>Červce</a:t>
            </a:r>
          </a:p>
          <a:p>
            <a:r>
              <a:rPr lang="cs-CZ" sz="3000" dirty="0" smtClean="0"/>
              <a:t>Vata namočená v lihu nebo postřik</a:t>
            </a:r>
          </a:p>
          <a:p>
            <a:r>
              <a:rPr lang="cs-CZ" sz="3000" b="1" dirty="0" smtClean="0"/>
              <a:t>Opadávání listů</a:t>
            </a:r>
          </a:p>
          <a:p>
            <a:r>
              <a:rPr lang="cs-CZ" sz="3000" dirty="0" smtClean="0"/>
              <a:t>Způsobuje průvan, teplotní výkyvy, hodně vody, chladno</a:t>
            </a:r>
          </a:p>
          <a:p>
            <a:endParaRPr lang="cs-CZ" sz="3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Velká kniha pokojových rostlin, M. </a:t>
            </a:r>
            <a:r>
              <a:rPr lang="cs-CZ" sz="1800" dirty="0" err="1" smtClean="0"/>
              <a:t>Augustynová</a:t>
            </a:r>
            <a:r>
              <a:rPr lang="cs-CZ" sz="1800" dirty="0" smtClean="0"/>
              <a:t>, nakladatelství </a:t>
            </a:r>
            <a:r>
              <a:rPr lang="cs-CZ" sz="1800" dirty="0" err="1" smtClean="0"/>
              <a:t>Príroda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http://commons.wikimedia.org/wiki/File:Colonia_del_Sacramento,_Uruguay_%</a:t>
            </a:r>
            <a:r>
              <a:rPr lang="cs-CZ" sz="1800" dirty="0" smtClean="0">
                <a:hlinkClick r:id="rId2"/>
              </a:rPr>
              <a:t>285459549253%29.jpg?uselang=cs</a:t>
            </a:r>
          </a:p>
          <a:p>
            <a:r>
              <a:rPr lang="cs-CZ" sz="1800" dirty="0" smtClean="0">
                <a:hlinkClick r:id="rId2"/>
              </a:rPr>
              <a:t>http://commons.wikimedia.org/wiki/File:Yellow_Hibiscus_Flower-Taormina-Sicilia-Italy_-_Creative_Commons_by_gnuckx_%283667615484%29.jpg?uselang=cs</a:t>
            </a:r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://vseozahrade.blog.cz/0704/listy-jako-malovane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://www.domek.</a:t>
            </a:r>
            <a:r>
              <a:rPr lang="cs-CZ" sz="1800" dirty="0" err="1" smtClean="0">
                <a:hlinkClick r:id="rId4"/>
              </a:rPr>
              <a:t>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clanky</a:t>
            </a:r>
            <a:r>
              <a:rPr lang="cs-CZ" sz="1800" dirty="0" smtClean="0">
                <a:hlinkClick r:id="rId4"/>
              </a:rPr>
              <a:t>/zeleny/</a:t>
            </a:r>
            <a:r>
              <a:rPr lang="cs-CZ" sz="1800" dirty="0" err="1" smtClean="0">
                <a:hlinkClick r:id="rId4"/>
              </a:rPr>
              <a:t>kvetiny</a:t>
            </a:r>
            <a:r>
              <a:rPr lang="cs-CZ" sz="1800" dirty="0" smtClean="0">
                <a:hlinkClick r:id="rId4"/>
              </a:rPr>
              <a:t>/kroton/default.</a:t>
            </a:r>
            <a:r>
              <a:rPr lang="cs-CZ" sz="1800" dirty="0" err="1" smtClean="0">
                <a:hlinkClick r:id="rId4"/>
              </a:rPr>
              <a:t>htm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www.domek.</a:t>
            </a:r>
            <a:r>
              <a:rPr lang="cs-CZ" sz="1800" dirty="0" err="1" smtClean="0">
                <a:hlinkClick r:id="rId5"/>
              </a:rPr>
              <a:t>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clanky</a:t>
            </a:r>
            <a:r>
              <a:rPr lang="cs-CZ" sz="1800" dirty="0" smtClean="0">
                <a:hlinkClick r:id="rId5"/>
              </a:rPr>
              <a:t>/zeleny/</a:t>
            </a:r>
            <a:r>
              <a:rPr lang="cs-CZ" sz="1800" dirty="0" err="1" smtClean="0">
                <a:hlinkClick r:id="rId5"/>
              </a:rPr>
              <a:t>kvetiny</a:t>
            </a:r>
            <a:r>
              <a:rPr lang="cs-CZ" sz="1800" dirty="0" smtClean="0">
                <a:hlinkClick r:id="rId5"/>
              </a:rPr>
              <a:t>/kroton/kroton_vlastnosti.</a:t>
            </a:r>
            <a:r>
              <a:rPr lang="cs-CZ" sz="1800" dirty="0" err="1" smtClean="0">
                <a:hlinkClick r:id="rId5"/>
              </a:rPr>
              <a:t>htm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www.volny.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sibornal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kvetiny.htm</a:t>
            </a:r>
            <a:endParaRPr lang="cs-CZ" sz="1800" dirty="0" smtClean="0"/>
          </a:p>
          <a:p>
            <a:r>
              <a:rPr lang="cs-CZ" sz="1800" dirty="0" smtClean="0"/>
              <a:t>Fotografie na str. 4 – vlastní zdroj</a:t>
            </a:r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354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Pokojové rostliny</vt:lpstr>
      <vt:lpstr>Ibišek</vt:lpstr>
      <vt:lpstr>Množení a pěstování</vt:lpstr>
      <vt:lpstr>Rostlinný lékař</vt:lpstr>
      <vt:lpstr>Begonie královská</vt:lpstr>
      <vt:lpstr>Množení a pěstování</vt:lpstr>
      <vt:lpstr>Rostlinný lékař</vt:lpstr>
      <vt:lpstr>Kroton</vt:lpstr>
      <vt:lpstr>Množení a pěstování</vt:lpstr>
      <vt:lpstr>Rostlinný lékař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</dc:title>
  <dc:subject>Pěstitelství 9</dc:subject>
  <dc:creator>Přibíková</dc:creator>
  <cp:lastModifiedBy>Aleš</cp:lastModifiedBy>
  <cp:revision>23</cp:revision>
  <dcterms:created xsi:type="dcterms:W3CDTF">2011-04-22T15:56:05Z</dcterms:created>
  <dcterms:modified xsi:type="dcterms:W3CDTF">2013-03-01T19:00:56Z</dcterms:modified>
</cp:coreProperties>
</file>