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75F596E-BB59-4EBB-BAD3-227678C527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F878ED-B712-46E3-A31C-EECE6331A2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VY_32_INOVACE_06C_O MNĚ – ABOUT ME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2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276872"/>
            <a:ext cx="7467600" cy="1143000"/>
          </a:xfrm>
        </p:spPr>
        <p:txBody>
          <a:bodyPr/>
          <a:lstStyle/>
          <a:p>
            <a:r>
              <a:rPr lang="cs-CZ" dirty="0" smtClean="0"/>
              <a:t>Spoj otázku a odpověď</a:t>
            </a:r>
            <a:br>
              <a:rPr lang="cs-CZ" dirty="0" smtClean="0"/>
            </a:br>
            <a:r>
              <a:rPr lang="cs-CZ" dirty="0" smtClean="0"/>
              <a:t>napiš 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2326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/>
              <a:t>SENTENCES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828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err="1" smtClean="0"/>
              <a:t>match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Good</a:t>
            </a:r>
            <a:r>
              <a:rPr lang="cs-CZ" sz="2800" dirty="0" smtClean="0"/>
              <a:t> </a:t>
            </a:r>
            <a:r>
              <a:rPr lang="cs-CZ" sz="2800" dirty="0" err="1" smtClean="0"/>
              <a:t>morning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colour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bag</a:t>
            </a:r>
            <a:r>
              <a:rPr lang="cs-CZ" sz="2800" dirty="0" smtClean="0"/>
              <a:t>?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book</a:t>
            </a:r>
            <a:r>
              <a:rPr lang="cs-CZ" sz="2800" dirty="0" smtClean="0"/>
              <a:t>, </a:t>
            </a:r>
            <a:r>
              <a:rPr lang="cs-CZ" sz="2800" dirty="0" err="1" smtClean="0"/>
              <a:t>please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box.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Here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are.</a:t>
            </a:r>
          </a:p>
          <a:p>
            <a:endParaRPr lang="cs-CZ" sz="2800" dirty="0"/>
          </a:p>
          <a:p>
            <a:r>
              <a:rPr lang="cs-CZ" sz="2800" dirty="0" smtClean="0"/>
              <a:t>A </a:t>
            </a:r>
            <a:r>
              <a:rPr lang="cs-CZ" sz="2800" dirty="0" err="1" smtClean="0"/>
              <a:t>pen</a:t>
            </a:r>
            <a:r>
              <a:rPr lang="cs-CZ" sz="2800" dirty="0" smtClean="0"/>
              <a:t> and a </a:t>
            </a:r>
            <a:r>
              <a:rPr lang="cs-CZ" sz="2800" dirty="0" err="1" smtClean="0"/>
              <a:t>glue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err="1" smtClean="0"/>
              <a:t>Good</a:t>
            </a:r>
            <a:r>
              <a:rPr lang="cs-CZ" sz="2800" dirty="0" smtClean="0"/>
              <a:t> </a:t>
            </a:r>
            <a:r>
              <a:rPr lang="cs-CZ" sz="2800" dirty="0" err="1" smtClean="0"/>
              <a:t>morning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Red</a:t>
            </a:r>
            <a:r>
              <a:rPr lang="cs-CZ" sz="2800" dirty="0" smtClean="0"/>
              <a:t> and </a:t>
            </a:r>
            <a:r>
              <a:rPr lang="cs-CZ" sz="2800" dirty="0" err="1" smtClean="0"/>
              <a:t>white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51660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</TotalTime>
  <Words>58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VY_32_INOVACE_06C_O MNĚ – ABOUT ME</vt:lpstr>
      <vt:lpstr>Spoj otázku a odpověď napiš správně</vt:lpstr>
      <vt:lpstr>SENTENCES</vt:lpstr>
      <vt:lpstr>match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SENTENCES</dc:title>
  <dc:creator>Míková</dc:creator>
  <cp:lastModifiedBy>Míková</cp:lastModifiedBy>
  <cp:revision>4</cp:revision>
  <dcterms:created xsi:type="dcterms:W3CDTF">2011-03-22T17:12:18Z</dcterms:created>
  <dcterms:modified xsi:type="dcterms:W3CDTF">2012-03-10T14:52:17Z</dcterms:modified>
</cp:coreProperties>
</file>