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9" r:id="rId5"/>
    <p:sldId id="263" r:id="rId6"/>
    <p:sldId id="261" r:id="rId7"/>
    <p:sldId id="262" r:id="rId8"/>
    <p:sldId id="273" r:id="rId9"/>
    <p:sldId id="264" r:id="rId10"/>
    <p:sldId id="265" r:id="rId11"/>
    <p:sldId id="266" r:id="rId12"/>
    <p:sldId id="267" r:id="rId13"/>
    <p:sldId id="274" r:id="rId14"/>
    <p:sldId id="268" r:id="rId15"/>
    <p:sldId id="269" r:id="rId16"/>
    <p:sldId id="270" r:id="rId17"/>
    <p:sldId id="271" r:id="rId18"/>
    <p:sldId id="272" r:id="rId19"/>
    <p:sldId id="276" r:id="rId20"/>
    <p:sldId id="280" r:id="rId21"/>
    <p:sldId id="279" r:id="rId22"/>
    <p:sldId id="278" r:id="rId23"/>
    <p:sldId id="277" r:id="rId24"/>
    <p:sldId id="281" r:id="rId25"/>
    <p:sldId id="27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6F796-4D8C-43F6-AE06-E7AAD809133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15A77-D860-488F-A20F-0FD95F8633C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steurotravel.com/europe/germany/travel-dortmund-pictures.html" TargetMode="External"/><Relationship Id="rId13" Type="http://schemas.openxmlformats.org/officeDocument/2006/relationships/hyperlink" Target="http://www.literaturaspse.ic.cz/09-Evropa.html" TargetMode="External"/><Relationship Id="rId18" Type="http://schemas.openxmlformats.org/officeDocument/2006/relationships/hyperlink" Target="http://krajane.radio.cz/articleDetail.view?id=1209" TargetMode="External"/><Relationship Id="rId26" Type="http://schemas.openxmlformats.org/officeDocument/2006/relationships/hyperlink" Target="http://www2.onb.ac.at/siteseeing/ba/strauss/bk1lp2a.htm" TargetMode="External"/><Relationship Id="rId3" Type="http://schemas.openxmlformats.org/officeDocument/2006/relationships/hyperlink" Target="http://mc-117.blog.cz/rubrika/zeme-medicopteru" TargetMode="External"/><Relationship Id="rId21" Type="http://schemas.openxmlformats.org/officeDocument/2006/relationships/hyperlink" Target="http://www.statnivlajky.cz/rakousko" TargetMode="External"/><Relationship Id="rId7" Type="http://schemas.openxmlformats.org/officeDocument/2006/relationships/hyperlink" Target="http://www.lamigermany.com/2011/06/frankfurt-am-main.html" TargetMode="External"/><Relationship Id="rId12" Type="http://schemas.openxmlformats.org/officeDocument/2006/relationships/hyperlink" Target="http://www.topzine.cz/j-w-goethe-utrpeni-mladeho-werthera-lze-skutecnou-lasku-opravdu-prezit" TargetMode="External"/><Relationship Id="rId17" Type="http://schemas.openxmlformats.org/officeDocument/2006/relationships/hyperlink" Target="http://en.wikipedia.org/wiki/File:Bern_luftaufnahme.png" TargetMode="External"/><Relationship Id="rId25" Type="http://schemas.openxmlformats.org/officeDocument/2006/relationships/hyperlink" Target="http://www.radio.cz/cz/rubrika/kultura/reduta-ve-ktere-hral-maly-mozart-2" TargetMode="External"/><Relationship Id="rId2" Type="http://schemas.openxmlformats.org/officeDocument/2006/relationships/hyperlink" Target="http://www.statnivlajky.cz/nemecko" TargetMode="External"/><Relationship Id="rId16" Type="http://schemas.openxmlformats.org/officeDocument/2006/relationships/hyperlink" Target="http://leccos.com/index.php/clanky/svycarsko" TargetMode="External"/><Relationship Id="rId20" Type="http://schemas.openxmlformats.org/officeDocument/2006/relationships/hyperlink" Target="http://www.iaeste.ch/Trainees/Events/2012/Base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lantour.cz/zajezdy/zobrazit/mnichov" TargetMode="External"/><Relationship Id="rId11" Type="http://schemas.openxmlformats.org/officeDocument/2006/relationships/hyperlink" Target="http://www.teachthought.com/learning/10-learning-lessons-from-albert-einstein/" TargetMode="External"/><Relationship Id="rId24" Type="http://schemas.openxmlformats.org/officeDocument/2006/relationships/hyperlink" Target="http://www.turisimo.cz/rakousko/mesta-a-mista/linec/" TargetMode="External"/><Relationship Id="rId5" Type="http://schemas.openxmlformats.org/officeDocument/2006/relationships/hyperlink" Target="http://cs.wikipedia.org/wiki/Soubor:Berlin_Mitte_by_night.JPG" TargetMode="External"/><Relationship Id="rId15" Type="http://schemas.openxmlformats.org/officeDocument/2006/relationships/hyperlink" Target="http://www.levnepruvodce.cz/index.php?cPath=139_233" TargetMode="External"/><Relationship Id="rId23" Type="http://schemas.openxmlformats.org/officeDocument/2006/relationships/hyperlink" Target="http://www.eurotours-grouptravel.at/node/1101" TargetMode="External"/><Relationship Id="rId10" Type="http://schemas.openxmlformats.org/officeDocument/2006/relationships/hyperlink" Target="http://www.nemeckoweb.cz/doprava-v-nemecku-19" TargetMode="External"/><Relationship Id="rId19" Type="http://schemas.openxmlformats.org/officeDocument/2006/relationships/hyperlink" Target="http://www.skyscrapercity.com/showthread.php?t=266917&amp;page=3" TargetMode="External"/><Relationship Id="rId4" Type="http://schemas.openxmlformats.org/officeDocument/2006/relationships/hyperlink" Target="http://www.ghrabuvka.cz/rocni-obdobi" TargetMode="External"/><Relationship Id="rId9" Type="http://schemas.openxmlformats.org/officeDocument/2006/relationships/hyperlink" Target="http://bonn-intro.blogspot.cz/2011/04/bonn.html" TargetMode="External"/><Relationship Id="rId14" Type="http://schemas.openxmlformats.org/officeDocument/2006/relationships/hyperlink" Target="http://ografologii.blogspot.cz/2008/10/johann-sebastian-bach.html" TargetMode="External"/><Relationship Id="rId22" Type="http://schemas.openxmlformats.org/officeDocument/2006/relationships/hyperlink" Target="http://www.hajduch.net/ceska-republi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Střední Evropa </a:t>
            </a:r>
            <a:r>
              <a:rPr lang="cs-CZ" sz="40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Německo, Švýcarsko, Rakousko</a:t>
            </a:r>
            <a:endParaRPr lang="cs-CZ" sz="4000" b="1" i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VY_32_INOVACE_16_ZEMĚPIS_Evropa – Německo, Švýcarsko, Rakousko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Německo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Berlín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80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federativní, kancléřská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Členský stát – EU, NATO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- němčina 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12776"/>
            <a:ext cx="6120680" cy="36724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620688"/>
            <a:ext cx="5715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 a vodstvo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Alpy (Zugspitze – 2962 m n. m.)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Schwarzwald – pramení zde řeka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Dunaj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Krušné hory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Rýn, Labe, Dunaj, Odra</a:t>
            </a:r>
          </a:p>
          <a:p>
            <a:pPr lvl="1"/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Jezera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Bodamské, Meklenburské</a:t>
            </a:r>
          </a:p>
          <a:p>
            <a:pPr lvl="1"/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Moře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Severní, Baltské</a:t>
            </a:r>
            <a:endParaRPr lang="cs-CZ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908720"/>
            <a:ext cx="6732240" cy="5049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Velká 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Berlín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Mnichov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Frankfurt nad Mohanem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Dortmund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Bonn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908720"/>
            <a:ext cx="6840760" cy="4610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908719"/>
            <a:ext cx="6624736" cy="5185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1052736"/>
            <a:ext cx="576064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1340768"/>
            <a:ext cx="6341003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Hospodářsky nejvyspělejší stát Evropy (patří mezi 7 nejvyspělejších státu celého světa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Strojírenský – VW, Audi, Opel, Porsche, BMW, …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Hutnictví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Chemický – léky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Elektrotechnika – Grundig, AEG, Siemens, Bosch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Potravinářský – M</a:t>
            </a:r>
            <a:r>
              <a:rPr lang="en-US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ü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ller (mléčné výrobky)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dobytka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– pšenice, brambor, vinné révy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Doprava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Propracovaný systém dálnic, silnic a železnice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Plavební cesty – Hamburk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Letecká – letiště Frankfurt nad Mohanem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6696744" cy="4364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Známé osobnosti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A. Einstein</a:t>
            </a:r>
          </a:p>
          <a:p>
            <a:r>
              <a:rPr lang="cs-CZ" sz="4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J. W. Goethe</a:t>
            </a:r>
          </a:p>
          <a:p>
            <a:r>
              <a:rPr lang="cs-CZ" sz="4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Bratří Grimmové</a:t>
            </a:r>
          </a:p>
          <a:p>
            <a:r>
              <a:rPr lang="cs-CZ" sz="4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J. S. Bach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28800"/>
            <a:ext cx="6264696" cy="37179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3"/>
            <a:ext cx="4968552" cy="5044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836711"/>
            <a:ext cx="4248472" cy="5228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1268760"/>
            <a:ext cx="5715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Švýcarsko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Bern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8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federativní republika (26 autonomních kantonů)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Neutrální země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Švýcarský frank (CHF)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jazyky – němčina, francouzština, italština, rétorománština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395413"/>
            <a:ext cx="6096000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908720"/>
            <a:ext cx="54006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Povrch, vodstvo a 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Alpy – Dufourspitse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Bodamské jezero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Bern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Ženeva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Curych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Basilej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80728"/>
            <a:ext cx="6934200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052736"/>
            <a:ext cx="5616624" cy="4212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98072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1412776"/>
            <a:ext cx="6336704" cy="425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Farmaceutický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Potravinářský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Strojírenský – hodinářství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pastevectví</a:t>
            </a: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Známé osobnosti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J. J. Rousseau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A. Werner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Rakousko</a:t>
            </a:r>
            <a:endParaRPr lang="cs-CZ" sz="48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Vídeň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8,5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spolková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Neutrální země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jazyky – němčina, regionálně slovinština, chorvatština aj.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6624736" cy="4420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Povrch, vodstvo a 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Alpy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Vysoké Taury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</a:p>
          <a:p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Dunaj, Rýn</a:t>
            </a:r>
          </a:p>
          <a:p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Jezera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Bodamské, Attersee, Mondsee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Salzburg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Linec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268760"/>
            <a:ext cx="702078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764704"/>
            <a:ext cx="7890833" cy="5278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kamenné soli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Chemický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Dřevozpracující</a:t>
            </a:r>
          </a:p>
          <a:p>
            <a:pPr>
              <a:buNone/>
            </a:pP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Pastevectví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obilí, zeleniny, vinné révy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Známé osobnosti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W. A. Mozart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G. Mahler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J.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Strauss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980728"/>
            <a:ext cx="3816424" cy="5139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76672"/>
            <a:ext cx="3816424" cy="5702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Spoj správné dvojice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Rakousko					Berlín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Německo					Bern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Švýcarsko					Vídeň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483768" y="1916832"/>
            <a:ext cx="3240360" cy="11521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2411760" y="1916832"/>
            <a:ext cx="3312368" cy="50405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483768" y="2564904"/>
            <a:ext cx="3312368" cy="50405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Jaké pohoří se nachází v Německu, Rakousku i Švýcarsku?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Kavkaz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Alpy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Tatry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Ne, zkus to znovu</a:t>
            </a:r>
            <a:endParaRPr lang="cs-CZ" sz="6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5085184"/>
            <a:ext cx="3682752" cy="104097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sz="4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Jakou zvláštnost má Bodamské jezero?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76872"/>
            <a:ext cx="8003232" cy="384929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Nachází se na území Německa, Rakouska i Švýcarska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statnivlajky.cz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nemecko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http://mc-117.blog.cz/rubrika/zeme-medicopteru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ghrabuvka.cz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rocni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obdobi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http://cs.wikipedia.org/wiki/Soubor:Berlin_Mitte_by_night.JPG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slantour.cz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/zajezdy/zobrazit/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mnichov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lamigermany.com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/2011/06/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frankfurt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am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main.html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besteurotravel.com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europe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germany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travel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dortmund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pictures.html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http://bonn-intro.blogspot.cz/2011/04/bonn.html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nemeckoweb.cz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/doprava-v-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nemecku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-19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teachthought.com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learning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/10-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learning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lessons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from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albert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einstein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http://www.topzine.cz/j-w-goethe-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utrpeni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mladeho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werthera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-lze-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skutecnou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lasku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-opravdu-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prezit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literaturaspse.ic.cz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/09-Evropa.html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http://ografologii.blogspot.cz/2008/10/johann-sebastian-bach.html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levnepruvodce.cz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/index.php?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cPath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=139_233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http://leccos.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/index.php/clanky/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svycarsko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http://en.wikipedia.org/wiki/File:Bern_luftaufnahme.png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http://krajane.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radio.cz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articleDetail.view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?id=1209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http://www.skyscrapercity.com/showthread.php?t=266917&amp;page=3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iaeste.ch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Trainees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Events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/2012/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Basel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statnivlajky.cz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/rakousko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http://www.hajduch.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net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ceska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-republika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eurotours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grouptravel.at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/node/1101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turisimo.cz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/rakousko/mesta-a-mista/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linec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radio.cz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/cz/rubrika/kultura/reduta-ve-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ktere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hral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maly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mozart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-2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http://www2.onb.ac.at/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siteseeing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/ba/strauss/bk1lp2a.htm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505</Words>
  <Application>Microsoft Office PowerPoint</Application>
  <PresentationFormat>Předvádění na obrazovce (4:3)</PresentationFormat>
  <Paragraphs>149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Střední Evropa – Německo, Švýcarsko, Rakousko</vt:lpstr>
      <vt:lpstr>Německo</vt:lpstr>
      <vt:lpstr>Základní informace</vt:lpstr>
      <vt:lpstr>Povrch a vodstvo</vt:lpstr>
      <vt:lpstr>Velká města</vt:lpstr>
      <vt:lpstr>Hospodářství</vt:lpstr>
      <vt:lpstr>Hospodářství</vt:lpstr>
      <vt:lpstr>Známé osobnosti</vt:lpstr>
      <vt:lpstr>Švýcarsko</vt:lpstr>
      <vt:lpstr>Základní informace</vt:lpstr>
      <vt:lpstr>Povrch, vodstvo a města</vt:lpstr>
      <vt:lpstr>Hospodářství</vt:lpstr>
      <vt:lpstr>Známé osobnosti</vt:lpstr>
      <vt:lpstr>Rakousko</vt:lpstr>
      <vt:lpstr>Základní informace</vt:lpstr>
      <vt:lpstr>Povrch, vodstvo a města</vt:lpstr>
      <vt:lpstr>Hospodářství</vt:lpstr>
      <vt:lpstr>Známé osobnosti</vt:lpstr>
      <vt:lpstr>Kontrolní otázky</vt:lpstr>
      <vt:lpstr>Spoj správné dvojice</vt:lpstr>
      <vt:lpstr>Jaké pohoří se nachází v Německu, Rakousku i Švýcarsku?</vt:lpstr>
      <vt:lpstr>Ne, zkus to znovu</vt:lpstr>
      <vt:lpstr>Ano, to je správná odpověď</vt:lpstr>
      <vt:lpstr>Jakou zvláštnost má Bodamské jezero?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– Německo, Švýcarsko a Rakousko</dc:title>
  <dc:creator>Dave</dc:creator>
  <cp:lastModifiedBy>mh</cp:lastModifiedBy>
  <cp:revision>37</cp:revision>
  <dcterms:created xsi:type="dcterms:W3CDTF">2012-12-09T11:16:20Z</dcterms:created>
  <dcterms:modified xsi:type="dcterms:W3CDTF">2013-01-06T17:53:58Z</dcterms:modified>
</cp:coreProperties>
</file>