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96896-E47A-46B9-97E7-1A52F46EC610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5237D-5302-4642-9702-1B18CD431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talia.cz/galerie/koncentracni-tabory-osvetim-a-brezinka-foto-jan-potucek/" TargetMode="External"/><Relationship Id="rId13" Type="http://schemas.openxmlformats.org/officeDocument/2006/relationships/hyperlink" Target="http://www.muzeumhumenne.sk/web_stary/index.htm" TargetMode="External"/><Relationship Id="rId18" Type="http://schemas.openxmlformats.org/officeDocument/2006/relationships/hyperlink" Target="http://www.expressbus.cz/zajezdy/budapest-a-koupani-v-laznich/" TargetMode="External"/><Relationship Id="rId26" Type="http://schemas.openxmlformats.org/officeDocument/2006/relationships/hyperlink" Target="http://www.bestourism.com/items/di/857?title=Parliament-Buildings&amp;b=144" TargetMode="External"/><Relationship Id="rId3" Type="http://schemas.openxmlformats.org/officeDocument/2006/relationships/hyperlink" Target="http://cestovani.idnes.cz/polske-krkonose-ledovcova-jezera-vodopady-i-uranove-doly-pm6-/kolem-sveta.aspx?c=A080605_170925_igsvet_tom" TargetMode="External"/><Relationship Id="rId21" Type="http://schemas.openxmlformats.org/officeDocument/2006/relationships/hyperlink" Target="http://www.svetnadosah.com/zeme/madarsko/balaton---madarske-more" TargetMode="External"/><Relationship Id="rId34" Type="http://schemas.openxmlformats.org/officeDocument/2006/relationships/hyperlink" Target="http://www.cojeco.cz/index.php?s_lang=2&amp;detail=1&amp;id_desc=385765" TargetMode="External"/><Relationship Id="rId7" Type="http://schemas.openxmlformats.org/officeDocument/2006/relationships/hyperlink" Target="http://www.yourcityguide.cz/vylety-do-zahranici/" TargetMode="External"/><Relationship Id="rId12" Type="http://schemas.openxmlformats.org/officeDocument/2006/relationships/hyperlink" Target="http://www.uzemneplany.sk/upn/zilina" TargetMode="External"/><Relationship Id="rId17" Type="http://schemas.openxmlformats.org/officeDocument/2006/relationships/hyperlink" Target="http://horalka.org/vysoke-tatry/" TargetMode="External"/><Relationship Id="rId25" Type="http://schemas.openxmlformats.org/officeDocument/2006/relationships/hyperlink" Target="http://designeast.eu/2008/04/ikarus-bus-concept/" TargetMode="External"/><Relationship Id="rId33" Type="http://schemas.openxmlformats.org/officeDocument/2006/relationships/hyperlink" Target="http://www.oskole.sk/?id_cat=120&amp;clanok=4038" TargetMode="External"/><Relationship Id="rId2" Type="http://schemas.openxmlformats.org/officeDocument/2006/relationships/hyperlink" Target="http://www.estav.cz/zpravy/nove/varsava-mrakodrapy.html" TargetMode="External"/><Relationship Id="rId16" Type="http://schemas.openxmlformats.org/officeDocument/2006/relationships/hyperlink" Target="http://www.visitslovakia.com/jihostredni-slovensko" TargetMode="External"/><Relationship Id="rId20" Type="http://schemas.openxmlformats.org/officeDocument/2006/relationships/hyperlink" Target="http://www.robertpejsa.cz/" TargetMode="External"/><Relationship Id="rId29" Type="http://schemas.openxmlformats.org/officeDocument/2006/relationships/hyperlink" Target="http://recepty.blesk.cz/clanek/recepty/1520/lango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ypoland.com/zajezdy_do_mest.html" TargetMode="External"/><Relationship Id="rId11" Type="http://schemas.openxmlformats.org/officeDocument/2006/relationships/hyperlink" Target="http://uem.lf.upjs.sk/" TargetMode="External"/><Relationship Id="rId24" Type="http://schemas.openxmlformats.org/officeDocument/2006/relationships/hyperlink" Target="http://www.naplom.com/naplo/andre/naplo/2011-05-16" TargetMode="External"/><Relationship Id="rId32" Type="http://schemas.openxmlformats.org/officeDocument/2006/relationships/hyperlink" Target="http://www.army-styl.cz/vlajka-slovenska/" TargetMode="External"/><Relationship Id="rId5" Type="http://schemas.openxmlformats.org/officeDocument/2006/relationships/hyperlink" Target="http://polandpoland.com/gdansk.html" TargetMode="External"/><Relationship Id="rId15" Type="http://schemas.openxmlformats.org/officeDocument/2006/relationships/hyperlink" Target="http://www.hotelfloraslovenskyraj.com/page.php?id=7" TargetMode="External"/><Relationship Id="rId23" Type="http://schemas.openxmlformats.org/officeDocument/2006/relationships/hyperlink" Target="http://www.bucsujaras.hu/gyor/index.html" TargetMode="External"/><Relationship Id="rId28" Type="http://schemas.openxmlformats.org/officeDocument/2006/relationships/hyperlink" Target="http://www.kafe.cz/retro-special/cestovani-pred-rokem-1989-5187.aspx" TargetMode="External"/><Relationship Id="rId10" Type="http://schemas.openxmlformats.org/officeDocument/2006/relationships/hyperlink" Target="http://hiking.sk/hk/ga/4807/tatry-vysoke_tatry_gerlachovsky_stit.html" TargetMode="External"/><Relationship Id="rId19" Type="http://schemas.openxmlformats.org/officeDocument/2006/relationships/hyperlink" Target="http://www.horyinfo.cz/rservice.php?akce=tisk&amp;cisloclanku=2008080006" TargetMode="External"/><Relationship Id="rId31" Type="http://schemas.openxmlformats.org/officeDocument/2006/relationships/hyperlink" Target="http://www.ulozto.cz/xh3YLm3/poloha-slozka-polsko-png" TargetMode="External"/><Relationship Id="rId4" Type="http://schemas.openxmlformats.org/officeDocument/2006/relationships/hyperlink" Target="http://svetnadosah.com/zeme/polsko/krakov---hlavni-mesto-polske-kultury" TargetMode="External"/><Relationship Id="rId9" Type="http://schemas.openxmlformats.org/officeDocument/2006/relationships/hyperlink" Target="http://www.ubytovani-velkymeder.sk/bratislava-budapest-gyor" TargetMode="External"/><Relationship Id="rId14" Type="http://schemas.openxmlformats.org/officeDocument/2006/relationships/hyperlink" Target="http://web.jaslovskebohunice.sk/view.php?cisloclanku=2004111910" TargetMode="External"/><Relationship Id="rId22" Type="http://schemas.openxmlformats.org/officeDocument/2006/relationships/hyperlink" Target="http://www.destination360.com/europe/hungary/szeged" TargetMode="External"/><Relationship Id="rId27" Type="http://schemas.openxmlformats.org/officeDocument/2006/relationships/hyperlink" Target="http://www.adam.cz/clanek-2009090012-1-otevrene-mistrovstvi-ve-skladani-rubikovy-kostky.html" TargetMode="External"/><Relationship Id="rId30" Type="http://schemas.openxmlformats.org/officeDocument/2006/relationships/hyperlink" Target="http://www.zemedelka.opava.cz/partneri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Střední Evropa</a:t>
            </a:r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Polsko, Slovensko, Maďarsko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VY_32_INOVACE_17_ZEMĚPIS_střední Evropa – Polsko, Slovensko, Maďarsko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Polsko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</a:t>
            </a: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Varšava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40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parlamentní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zlotý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polština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NATO, OECD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Velký vliv katolické církve 					(papež Jan Pavel II)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052736"/>
            <a:ext cx="7299780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764704"/>
            <a:ext cx="85725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764704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Většinou nížiny – zhruba ¾ území leží do výšky 200 m n. m.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 – hlavně na jihu Polska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Jizerské hory, Krkonoše, Karpaty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bod – Rysy – zhruba 2 500 m n. m. (Tatry)</a:t>
            </a:r>
          </a:p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Visla, Odra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Velké množství jezer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1352550"/>
            <a:ext cx="6000750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Krakov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Lodž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Vratislav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Gdaňsk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Katovice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Gdyně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Štětín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48680"/>
            <a:ext cx="7560840" cy="583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628799"/>
            <a:ext cx="4896544" cy="3590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Velký význam zemědělských plodin (brambory, obilí, řepa)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skotu, ovcí, koní; rybolov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nerostných surovin (uhlí, rudy,    síra, 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  <a:endParaRPr lang="cs-CZ" sz="36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Hutnictví, strojní průmysl, potravinářství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Krakov – zapsán do seznam UNESCO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Osvětim – vyhlazovací koncentrační tábor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1114425"/>
            <a:ext cx="68580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Slovensko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Bratislava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5,5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parlamentní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slovenština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zemi žije početná maďarská a romská menšina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7272808" cy="545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25" y="571500"/>
            <a:ext cx="71437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Vysoké a Nízké Tatry – nejvyšší bod – Gerlachovský štít (2 655 m n. m.)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Javorníky, Beskydy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Slovenské rudohoří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Nížina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Podunajská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Východoslovenská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 – Dunaj, Váh, Hron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24744"/>
            <a:ext cx="7591701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Košice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Bánská Bystrica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Martin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Žilina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Zvolen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Humenné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942975"/>
            <a:ext cx="7620000" cy="497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908720"/>
            <a:ext cx="6696744" cy="502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764704"/>
            <a:ext cx="6768752" cy="5343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ovcí, skotu, drůbeže a prasat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obilí, ovoce, zeleniny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Zpracování ropy – Slovnaft Bratislava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Železárny – Košice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vápence, hnědého uhlí, …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Elektrárny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Vodní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na řece Váh</a:t>
            </a:r>
          </a:p>
          <a:p>
            <a:pPr lvl="1"/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Jaderné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Jaslovské Bohunice</a:t>
            </a:r>
            <a:endParaRPr lang="cs-CZ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08720"/>
            <a:ext cx="7360279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Spišský hrad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Bánská Štiavnica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 (Tatry)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4067944" y="1772816"/>
            <a:ext cx="648072" cy="792088"/>
          </a:xfrm>
          <a:prstGeom prst="rightBrac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91683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UNESCO</a:t>
            </a:r>
            <a:endParaRPr lang="cs-CZ" sz="32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752475"/>
            <a:ext cx="7143750" cy="535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876300"/>
            <a:ext cx="76200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533400"/>
            <a:ext cx="771525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Maďarsko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Budapešť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10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parlamentní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forint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maďarština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6765743" cy="4857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980728"/>
            <a:ext cx="6912768" cy="461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908719"/>
            <a:ext cx="5760640" cy="5204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Převážně rovinatý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bod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Kekes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měří pouhých 1 014 m n. m. v pohoří Mátra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 – Dunaj, Dráva, Ráha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Jezero Balaton – turistické centrum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6984776" cy="4762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604838"/>
            <a:ext cx="7620000" cy="564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4868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Debrecín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Szeged</a:t>
            </a:r>
          </a:p>
          <a:p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Gy</a:t>
            </a:r>
            <a:r>
              <a:rPr lang="en-US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ö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Szombathely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Sopron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124744"/>
            <a:ext cx="5328592" cy="4262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052736"/>
            <a:ext cx="6619875" cy="469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zeleniny, ovoce, vinné révy, slunečnice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skotu a prasat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bauxit, výroba hliníku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Strojírenství – Ikarus (autobusy)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71261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Budapešť – budova parlamentu, Budínský hrad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Hlavolam Rubikova kostka (hit 70 – 80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let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 – Ern</a:t>
            </a:r>
            <a:r>
              <a:rPr lang="en-US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ö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Rubik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Maďarská kuchyně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Guláš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Čabajka</a:t>
            </a:r>
          </a:p>
          <a:p>
            <a:pPr lvl="1"/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Langoš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620000" cy="497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88640"/>
            <a:ext cx="6690320" cy="6439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700808"/>
            <a:ext cx="6552728" cy="393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692696"/>
            <a:ext cx="6192688" cy="5550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Spoj správné dvojice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Polsko				Bratislava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Slovensko				Varšava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Maďarsko				Budapešť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11760" y="3068960"/>
            <a:ext cx="2448272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907704" y="1916832"/>
            <a:ext cx="3024336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483768" y="1988840"/>
            <a:ext cx="2520280" cy="432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Přiřaď řeky ke státům (více možností)</a:t>
            </a:r>
            <a:endParaRPr lang="cs-CZ" sz="36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Dunaj				Maďarsko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Visla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Váh					Polsko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Odra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Dráva				Slovensko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979712" y="1916832"/>
            <a:ext cx="309634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475656" y="3068960"/>
            <a:ext cx="3456384" cy="122413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1547664" y="3068960"/>
            <a:ext cx="3312368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619672" y="2492896"/>
            <a:ext cx="3312368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763688" y="1988840"/>
            <a:ext cx="3384376" cy="223224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979712" y="1916832"/>
            <a:ext cx="3024336" cy="23042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Přiřaď správně města ke státům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Polsko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	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Slovensko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	      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Maďarsko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422108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Szeged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422108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Debrecín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422108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Krakov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422108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Lodž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50131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Zvolen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01317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Bánská Bystrica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501317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Sopron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01317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Gdaňsk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422108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Košice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 -0.04857 L 0.31111 -0.31082 " pathEditMode="relative" ptsTypes="AA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01758E-6 L -0.16146 -0.3214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" y="-1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4857 L 0.35452 -0.31082 " pathEditMode="relative" ptsTypes="AA">
                                      <p:cBhvr>
                                        <p:cTn id="7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-0.04857 L 0.18507 -0.22711 " pathEditMode="relative" ptsTypes="AA">
                                      <p:cBhvr>
                                        <p:cTn id="7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01758E-6 L -0.68108 -0.23751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" y="-1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20259E-7 L 0.24427 -0.34228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4833 L 0.00399 -0.25833 " pathEditMode="relative" ptsTypes="AA">
                                      <p:cBhvr>
                                        <p:cTn id="8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20259E-7 L -0.49618 -0.2687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-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0259E-7 L 0.00399 -0.26873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  <p:bldP spid="8" grpId="0"/>
      <p:bldP spid="8" grpId="1"/>
      <p:bldP spid="8" grpId="2"/>
      <p:bldP spid="9" grpId="0"/>
      <p:bldP spid="9" grpId="1"/>
      <p:bldP spid="9" grpId="2"/>
      <p:bldP spid="10" grpId="0"/>
      <p:bldP spid="10" grpId="1"/>
      <p:bldP spid="10" grpId="2"/>
      <p:bldP spid="11" grpId="0"/>
      <p:bldP spid="11" grpId="1"/>
      <p:bldP spid="11" grpId="2"/>
      <p:bldP spid="12" grpId="0"/>
      <p:bldP spid="12" grpId="1"/>
      <p:bldP spid="12" grpId="2"/>
      <p:bldP spid="13" grpId="0"/>
      <p:bldP spid="13" grpId="1"/>
      <p:bldP spid="13" grpId="2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 kterém státě se nachází vyhlazovací koncentrační tábor Osvětim?</a:t>
            </a:r>
            <a:endParaRPr lang="cs-CZ" sz="32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2564904"/>
            <a:ext cx="6347048" cy="356125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Polsko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85000" lnSpcReduction="10000"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estav.cz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/zpravy/nove/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varsava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-mrakodrapy.html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http://cestovani.idnes.cz/polske-krkonose-ledovcova-jezera-vodopady-i-uranove-doly-pm6-/kolem-sveta.aspx?c=A080605_170925_igsvet_tom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u="sng" dirty="0" smtClean="0">
                <a:hlinkClick r:id="rId4"/>
              </a:rPr>
              <a:t>http://svetnadosah.com/zeme/polsko/krakov---hlavni-mesto-polske-kultury</a:t>
            </a:r>
            <a:endParaRPr lang="cs-CZ" sz="1100" dirty="0" smtClean="0"/>
          </a:p>
          <a:p>
            <a:r>
              <a:rPr lang="cs-CZ" sz="1100" u="sng" dirty="0" smtClean="0">
                <a:hlinkClick r:id="rId5"/>
              </a:rPr>
              <a:t>http://polandpoland.com/gdansk.html</a:t>
            </a:r>
            <a:endParaRPr lang="cs-CZ" sz="1100" dirty="0" smtClean="0"/>
          </a:p>
          <a:p>
            <a:r>
              <a:rPr lang="cs-CZ" sz="1100" u="sng" dirty="0" smtClean="0">
                <a:hlinkClick r:id="rId6"/>
              </a:rPr>
              <a:t>http://www.</a:t>
            </a:r>
            <a:r>
              <a:rPr lang="cs-CZ" sz="1100" u="sng" dirty="0" err="1" smtClean="0">
                <a:hlinkClick r:id="rId6"/>
              </a:rPr>
              <a:t>staypoland.com</a:t>
            </a:r>
            <a:r>
              <a:rPr lang="cs-CZ" sz="1100" u="sng" dirty="0" smtClean="0">
                <a:hlinkClick r:id="rId6"/>
              </a:rPr>
              <a:t>/zajezdy_do_mest.html</a:t>
            </a:r>
            <a:endParaRPr lang="cs-CZ" sz="1100" dirty="0" smtClean="0"/>
          </a:p>
          <a:p>
            <a:r>
              <a:rPr lang="cs-CZ" sz="1100" u="sng" dirty="0" smtClean="0">
                <a:hlinkClick r:id="rId7"/>
              </a:rPr>
              <a:t>http://www.</a:t>
            </a:r>
            <a:r>
              <a:rPr lang="cs-CZ" sz="1100" u="sng" dirty="0" err="1" smtClean="0">
                <a:hlinkClick r:id="rId7"/>
              </a:rPr>
              <a:t>yourcityguide.cz</a:t>
            </a:r>
            <a:r>
              <a:rPr lang="cs-CZ" sz="1100" u="sng" dirty="0" smtClean="0">
                <a:hlinkClick r:id="rId7"/>
              </a:rPr>
              <a:t>/vylety-do-</a:t>
            </a:r>
            <a:r>
              <a:rPr lang="cs-CZ" sz="1100" u="sng" dirty="0" err="1" smtClean="0">
                <a:hlinkClick r:id="rId7"/>
              </a:rPr>
              <a:t>zahranici</a:t>
            </a:r>
            <a:r>
              <a:rPr lang="cs-CZ" sz="1100" u="sng" dirty="0" smtClean="0">
                <a:hlinkClick r:id="rId7"/>
              </a:rPr>
              <a:t>/</a:t>
            </a:r>
            <a:endParaRPr lang="cs-CZ" sz="1100" dirty="0" smtClean="0"/>
          </a:p>
          <a:p>
            <a:r>
              <a:rPr lang="cs-CZ" sz="1100" u="sng" dirty="0" smtClean="0">
                <a:hlinkClick r:id="rId8"/>
              </a:rPr>
              <a:t>http://www.</a:t>
            </a:r>
            <a:r>
              <a:rPr lang="cs-CZ" sz="1100" u="sng" dirty="0" err="1" smtClean="0">
                <a:hlinkClick r:id="rId8"/>
              </a:rPr>
              <a:t>vitalia.cz</a:t>
            </a:r>
            <a:r>
              <a:rPr lang="cs-CZ" sz="1100" u="sng" dirty="0" smtClean="0">
                <a:hlinkClick r:id="rId8"/>
              </a:rPr>
              <a:t>/galerie/</a:t>
            </a:r>
            <a:r>
              <a:rPr lang="cs-CZ" sz="1100" u="sng" dirty="0" err="1" smtClean="0">
                <a:hlinkClick r:id="rId8"/>
              </a:rPr>
              <a:t>koncentracni</a:t>
            </a:r>
            <a:r>
              <a:rPr lang="cs-CZ" sz="1100" u="sng" dirty="0" smtClean="0">
                <a:hlinkClick r:id="rId8"/>
              </a:rPr>
              <a:t>-</a:t>
            </a:r>
            <a:r>
              <a:rPr lang="cs-CZ" sz="1100" u="sng" dirty="0" err="1" smtClean="0">
                <a:hlinkClick r:id="rId8"/>
              </a:rPr>
              <a:t>tabory</a:t>
            </a:r>
            <a:r>
              <a:rPr lang="cs-CZ" sz="1100" u="sng" dirty="0" smtClean="0">
                <a:hlinkClick r:id="rId8"/>
              </a:rPr>
              <a:t>-</a:t>
            </a:r>
            <a:r>
              <a:rPr lang="cs-CZ" sz="1100" u="sng" dirty="0" err="1" smtClean="0">
                <a:hlinkClick r:id="rId8"/>
              </a:rPr>
              <a:t>osvetim</a:t>
            </a:r>
            <a:r>
              <a:rPr lang="cs-CZ" sz="1100" u="sng" dirty="0" smtClean="0">
                <a:hlinkClick r:id="rId8"/>
              </a:rPr>
              <a:t>-a-</a:t>
            </a:r>
            <a:r>
              <a:rPr lang="cs-CZ" sz="1100" u="sng" dirty="0" err="1" smtClean="0">
                <a:hlinkClick r:id="rId8"/>
              </a:rPr>
              <a:t>brezinka</a:t>
            </a:r>
            <a:r>
              <a:rPr lang="cs-CZ" sz="1100" u="sng" dirty="0" smtClean="0">
                <a:hlinkClick r:id="rId8"/>
              </a:rPr>
              <a:t>-foto-</a:t>
            </a:r>
            <a:r>
              <a:rPr lang="cs-CZ" sz="1100" u="sng" dirty="0" err="1" smtClean="0">
                <a:hlinkClick r:id="rId8"/>
              </a:rPr>
              <a:t>jan</a:t>
            </a:r>
            <a:r>
              <a:rPr lang="cs-CZ" sz="1100" u="sng" dirty="0" smtClean="0">
                <a:hlinkClick r:id="rId8"/>
              </a:rPr>
              <a:t>-</a:t>
            </a:r>
            <a:r>
              <a:rPr lang="cs-CZ" sz="1100" u="sng" dirty="0" err="1" smtClean="0">
                <a:hlinkClick r:id="rId8"/>
              </a:rPr>
              <a:t>potucek</a:t>
            </a:r>
            <a:r>
              <a:rPr lang="cs-CZ" sz="1100" u="sng" dirty="0" smtClean="0">
                <a:hlinkClick r:id="rId8"/>
              </a:rPr>
              <a:t>/#10</a:t>
            </a:r>
            <a:endParaRPr lang="cs-CZ" sz="1100" dirty="0" smtClean="0"/>
          </a:p>
          <a:p>
            <a:r>
              <a:rPr lang="cs-CZ" sz="1100" u="sng" dirty="0" smtClean="0">
                <a:hlinkClick r:id="rId9"/>
              </a:rPr>
              <a:t>http://www.ubytovani-</a:t>
            </a:r>
            <a:r>
              <a:rPr lang="cs-CZ" sz="1100" u="sng" dirty="0" err="1" smtClean="0">
                <a:hlinkClick r:id="rId9"/>
              </a:rPr>
              <a:t>velkymeder.sk</a:t>
            </a:r>
            <a:r>
              <a:rPr lang="cs-CZ" sz="1100" u="sng" dirty="0" smtClean="0">
                <a:hlinkClick r:id="rId9"/>
              </a:rPr>
              <a:t>/</a:t>
            </a:r>
            <a:r>
              <a:rPr lang="cs-CZ" sz="1100" u="sng" dirty="0" err="1" smtClean="0">
                <a:hlinkClick r:id="rId9"/>
              </a:rPr>
              <a:t>bratislava</a:t>
            </a:r>
            <a:r>
              <a:rPr lang="cs-CZ" sz="1100" u="sng" dirty="0" smtClean="0">
                <a:hlinkClick r:id="rId9"/>
              </a:rPr>
              <a:t>-</a:t>
            </a:r>
            <a:r>
              <a:rPr lang="cs-CZ" sz="1100" u="sng" dirty="0" err="1" smtClean="0">
                <a:hlinkClick r:id="rId9"/>
              </a:rPr>
              <a:t>budapest</a:t>
            </a:r>
            <a:r>
              <a:rPr lang="cs-CZ" sz="1100" u="sng" dirty="0" smtClean="0">
                <a:hlinkClick r:id="rId9"/>
              </a:rPr>
              <a:t>-</a:t>
            </a:r>
            <a:r>
              <a:rPr lang="cs-CZ" sz="1100" u="sng" dirty="0" err="1" smtClean="0">
                <a:hlinkClick r:id="rId9"/>
              </a:rPr>
              <a:t>gyor</a:t>
            </a:r>
            <a:endParaRPr lang="cs-CZ" sz="1100" dirty="0" smtClean="0"/>
          </a:p>
          <a:p>
            <a:r>
              <a:rPr lang="cs-CZ" sz="1100" u="sng" dirty="0" smtClean="0">
                <a:hlinkClick r:id="rId10"/>
              </a:rPr>
              <a:t>http://hiking.sk/hk/ga/4807/tatry-vysoke_tatry_gerlachovsky_stit.html</a:t>
            </a:r>
            <a:endParaRPr lang="cs-CZ" sz="1100" dirty="0" smtClean="0"/>
          </a:p>
          <a:p>
            <a:r>
              <a:rPr lang="cs-CZ" sz="1100" u="sng" dirty="0" smtClean="0">
                <a:hlinkClick r:id="rId11"/>
              </a:rPr>
              <a:t>http://uem.lf.upjs.sk/</a:t>
            </a:r>
            <a:endParaRPr lang="cs-CZ" sz="1100" dirty="0" smtClean="0"/>
          </a:p>
          <a:p>
            <a:r>
              <a:rPr lang="cs-CZ" sz="1100" u="sng" dirty="0" smtClean="0">
                <a:hlinkClick r:id="rId12"/>
              </a:rPr>
              <a:t>http://www.</a:t>
            </a:r>
            <a:r>
              <a:rPr lang="cs-CZ" sz="1100" u="sng" dirty="0" err="1" smtClean="0">
                <a:hlinkClick r:id="rId12"/>
              </a:rPr>
              <a:t>uzemneplany.sk</a:t>
            </a:r>
            <a:r>
              <a:rPr lang="cs-CZ" sz="1100" u="sng" dirty="0" smtClean="0">
                <a:hlinkClick r:id="rId12"/>
              </a:rPr>
              <a:t>/</a:t>
            </a:r>
            <a:r>
              <a:rPr lang="cs-CZ" sz="1100" u="sng" dirty="0" err="1" smtClean="0">
                <a:hlinkClick r:id="rId12"/>
              </a:rPr>
              <a:t>upn</a:t>
            </a:r>
            <a:r>
              <a:rPr lang="cs-CZ" sz="1100" u="sng" dirty="0" smtClean="0">
                <a:hlinkClick r:id="rId12"/>
              </a:rPr>
              <a:t>/</a:t>
            </a:r>
            <a:r>
              <a:rPr lang="cs-CZ" sz="1100" u="sng" dirty="0" err="1" smtClean="0">
                <a:hlinkClick r:id="rId12"/>
              </a:rPr>
              <a:t>zilina</a:t>
            </a:r>
            <a:endParaRPr lang="cs-CZ" sz="1100" dirty="0" smtClean="0"/>
          </a:p>
          <a:p>
            <a:r>
              <a:rPr lang="cs-CZ" sz="1100" u="sng" dirty="0" smtClean="0">
                <a:hlinkClick r:id="rId13"/>
              </a:rPr>
              <a:t>http://www.</a:t>
            </a:r>
            <a:r>
              <a:rPr lang="cs-CZ" sz="1100" u="sng" dirty="0" err="1" smtClean="0">
                <a:hlinkClick r:id="rId13"/>
              </a:rPr>
              <a:t>muzeumhumenne.sk</a:t>
            </a:r>
            <a:r>
              <a:rPr lang="cs-CZ" sz="1100" u="sng" dirty="0" smtClean="0">
                <a:hlinkClick r:id="rId13"/>
              </a:rPr>
              <a:t>/web_</a:t>
            </a:r>
            <a:r>
              <a:rPr lang="cs-CZ" sz="1100" u="sng" dirty="0" err="1" smtClean="0">
                <a:hlinkClick r:id="rId13"/>
              </a:rPr>
              <a:t>stary</a:t>
            </a:r>
            <a:r>
              <a:rPr lang="cs-CZ" sz="1100" u="sng" dirty="0" smtClean="0">
                <a:hlinkClick r:id="rId13"/>
              </a:rPr>
              <a:t>/index.htm</a:t>
            </a:r>
            <a:endParaRPr lang="cs-CZ" sz="1100" dirty="0" smtClean="0"/>
          </a:p>
          <a:p>
            <a:r>
              <a:rPr lang="cs-CZ" sz="1100" u="sng" dirty="0" smtClean="0">
                <a:hlinkClick r:id="rId14"/>
              </a:rPr>
              <a:t>http://web.</a:t>
            </a:r>
            <a:r>
              <a:rPr lang="cs-CZ" sz="1100" u="sng" dirty="0" err="1" smtClean="0">
                <a:hlinkClick r:id="rId14"/>
              </a:rPr>
              <a:t>jaslovskebohunice.sk</a:t>
            </a:r>
            <a:r>
              <a:rPr lang="cs-CZ" sz="1100" u="sng" dirty="0" smtClean="0">
                <a:hlinkClick r:id="rId14"/>
              </a:rPr>
              <a:t>/</a:t>
            </a:r>
            <a:r>
              <a:rPr lang="cs-CZ" sz="1100" u="sng" dirty="0" err="1" smtClean="0">
                <a:hlinkClick r:id="rId14"/>
              </a:rPr>
              <a:t>view.php</a:t>
            </a:r>
            <a:r>
              <a:rPr lang="cs-CZ" sz="1100" u="sng" dirty="0" smtClean="0">
                <a:hlinkClick r:id="rId14"/>
              </a:rPr>
              <a:t>?</a:t>
            </a:r>
            <a:r>
              <a:rPr lang="cs-CZ" sz="1100" u="sng" dirty="0" err="1" smtClean="0">
                <a:hlinkClick r:id="rId14"/>
              </a:rPr>
              <a:t>cisloclanku</a:t>
            </a:r>
            <a:r>
              <a:rPr lang="cs-CZ" sz="1100" u="sng" dirty="0" smtClean="0">
                <a:hlinkClick r:id="rId14"/>
              </a:rPr>
              <a:t>=2004111910</a:t>
            </a:r>
            <a:endParaRPr lang="cs-CZ" sz="1100" dirty="0" smtClean="0"/>
          </a:p>
          <a:p>
            <a:r>
              <a:rPr lang="cs-CZ" sz="1100" u="sng" dirty="0" smtClean="0">
                <a:hlinkClick r:id="rId15"/>
              </a:rPr>
              <a:t>http://www.</a:t>
            </a:r>
            <a:r>
              <a:rPr lang="cs-CZ" sz="1100" u="sng" dirty="0" err="1" smtClean="0">
                <a:hlinkClick r:id="rId15"/>
              </a:rPr>
              <a:t>hotelfloraslovenskyraj.com</a:t>
            </a:r>
            <a:r>
              <a:rPr lang="cs-CZ" sz="1100" u="sng" dirty="0" smtClean="0">
                <a:hlinkClick r:id="rId15"/>
              </a:rPr>
              <a:t>/</a:t>
            </a:r>
            <a:r>
              <a:rPr lang="cs-CZ" sz="1100" u="sng" dirty="0" err="1" smtClean="0">
                <a:hlinkClick r:id="rId15"/>
              </a:rPr>
              <a:t>page.php</a:t>
            </a:r>
            <a:r>
              <a:rPr lang="cs-CZ" sz="1100" u="sng" dirty="0" smtClean="0">
                <a:hlinkClick r:id="rId15"/>
              </a:rPr>
              <a:t>?id=7</a:t>
            </a:r>
            <a:endParaRPr lang="cs-CZ" sz="1100" dirty="0" smtClean="0"/>
          </a:p>
          <a:p>
            <a:r>
              <a:rPr lang="cs-CZ" sz="1100" u="sng" dirty="0" smtClean="0">
                <a:hlinkClick r:id="rId16"/>
              </a:rPr>
              <a:t>http://www.</a:t>
            </a:r>
            <a:r>
              <a:rPr lang="cs-CZ" sz="1100" u="sng" dirty="0" err="1" smtClean="0">
                <a:hlinkClick r:id="rId16"/>
              </a:rPr>
              <a:t>visitslovakia.com</a:t>
            </a:r>
            <a:r>
              <a:rPr lang="cs-CZ" sz="1100" u="sng" dirty="0" smtClean="0">
                <a:hlinkClick r:id="rId16"/>
              </a:rPr>
              <a:t>/</a:t>
            </a:r>
            <a:r>
              <a:rPr lang="cs-CZ" sz="1100" u="sng" dirty="0" err="1" smtClean="0">
                <a:hlinkClick r:id="rId16"/>
              </a:rPr>
              <a:t>jihostredni</a:t>
            </a:r>
            <a:r>
              <a:rPr lang="cs-CZ" sz="1100" u="sng" dirty="0" smtClean="0">
                <a:hlinkClick r:id="rId16"/>
              </a:rPr>
              <a:t>-</a:t>
            </a:r>
            <a:r>
              <a:rPr lang="cs-CZ" sz="1100" u="sng" dirty="0" err="1" smtClean="0">
                <a:hlinkClick r:id="rId16"/>
              </a:rPr>
              <a:t>slovensko</a:t>
            </a:r>
            <a:endParaRPr lang="cs-CZ" sz="1100" dirty="0" smtClean="0"/>
          </a:p>
          <a:p>
            <a:r>
              <a:rPr lang="cs-CZ" sz="1100" u="sng" dirty="0" smtClean="0">
                <a:hlinkClick r:id="rId17"/>
              </a:rPr>
              <a:t>http://horalka.</a:t>
            </a:r>
            <a:r>
              <a:rPr lang="cs-CZ" sz="1100" u="sng" dirty="0" err="1" smtClean="0">
                <a:hlinkClick r:id="rId17"/>
              </a:rPr>
              <a:t>org</a:t>
            </a:r>
            <a:r>
              <a:rPr lang="cs-CZ" sz="1100" u="sng" dirty="0" smtClean="0">
                <a:hlinkClick r:id="rId17"/>
              </a:rPr>
              <a:t>/</a:t>
            </a:r>
            <a:r>
              <a:rPr lang="cs-CZ" sz="1100" u="sng" dirty="0" err="1" smtClean="0">
                <a:hlinkClick r:id="rId17"/>
              </a:rPr>
              <a:t>vysoke</a:t>
            </a:r>
            <a:r>
              <a:rPr lang="cs-CZ" sz="1100" u="sng" dirty="0" smtClean="0">
                <a:hlinkClick r:id="rId17"/>
              </a:rPr>
              <a:t>-tatry/</a:t>
            </a:r>
            <a:endParaRPr lang="cs-CZ" sz="1100" dirty="0" smtClean="0"/>
          </a:p>
          <a:p>
            <a:r>
              <a:rPr lang="cs-CZ" sz="1100" u="sng" dirty="0" smtClean="0">
                <a:hlinkClick r:id="rId18"/>
              </a:rPr>
              <a:t>http://www.</a:t>
            </a:r>
            <a:r>
              <a:rPr lang="cs-CZ" sz="1100" u="sng" dirty="0" err="1" smtClean="0">
                <a:hlinkClick r:id="rId18"/>
              </a:rPr>
              <a:t>expressbus.cz</a:t>
            </a:r>
            <a:r>
              <a:rPr lang="cs-CZ" sz="1100" u="sng" dirty="0" smtClean="0">
                <a:hlinkClick r:id="rId18"/>
              </a:rPr>
              <a:t>/zajezdy/</a:t>
            </a:r>
            <a:r>
              <a:rPr lang="cs-CZ" sz="1100" u="sng" dirty="0" err="1" smtClean="0">
                <a:hlinkClick r:id="rId18"/>
              </a:rPr>
              <a:t>budapest</a:t>
            </a:r>
            <a:r>
              <a:rPr lang="cs-CZ" sz="1100" u="sng" dirty="0" smtClean="0">
                <a:hlinkClick r:id="rId18"/>
              </a:rPr>
              <a:t>-a-</a:t>
            </a:r>
            <a:r>
              <a:rPr lang="cs-CZ" sz="1100" u="sng" dirty="0" err="1" smtClean="0">
                <a:hlinkClick r:id="rId18"/>
              </a:rPr>
              <a:t>koupani</a:t>
            </a:r>
            <a:r>
              <a:rPr lang="cs-CZ" sz="1100" u="sng" dirty="0" smtClean="0">
                <a:hlinkClick r:id="rId18"/>
              </a:rPr>
              <a:t>-v-</a:t>
            </a:r>
            <a:r>
              <a:rPr lang="cs-CZ" sz="1100" u="sng" dirty="0" err="1" smtClean="0">
                <a:hlinkClick r:id="rId18"/>
              </a:rPr>
              <a:t>laznich</a:t>
            </a:r>
            <a:r>
              <a:rPr lang="cs-CZ" sz="1100" u="sng" dirty="0" smtClean="0">
                <a:hlinkClick r:id="rId18"/>
              </a:rPr>
              <a:t>/</a:t>
            </a:r>
            <a:endParaRPr lang="cs-CZ" sz="1100" dirty="0" smtClean="0"/>
          </a:p>
          <a:p>
            <a:r>
              <a:rPr lang="cs-CZ" sz="1100" u="sng" dirty="0" smtClean="0">
                <a:hlinkClick r:id="rId19"/>
              </a:rPr>
              <a:t>http://www.</a:t>
            </a:r>
            <a:r>
              <a:rPr lang="cs-CZ" sz="1100" u="sng" dirty="0" err="1" smtClean="0">
                <a:hlinkClick r:id="rId19"/>
              </a:rPr>
              <a:t>horyinfo.cz</a:t>
            </a:r>
            <a:r>
              <a:rPr lang="cs-CZ" sz="1100" u="sng" dirty="0" smtClean="0">
                <a:hlinkClick r:id="rId19"/>
              </a:rPr>
              <a:t>/</a:t>
            </a:r>
            <a:r>
              <a:rPr lang="cs-CZ" sz="1100" u="sng" dirty="0" err="1" smtClean="0">
                <a:hlinkClick r:id="rId19"/>
              </a:rPr>
              <a:t>rservice.php</a:t>
            </a:r>
            <a:r>
              <a:rPr lang="cs-CZ" sz="1100" u="sng" dirty="0" smtClean="0">
                <a:hlinkClick r:id="rId19"/>
              </a:rPr>
              <a:t>?akce=tisk&amp;</a:t>
            </a:r>
            <a:r>
              <a:rPr lang="cs-CZ" sz="1100" u="sng" dirty="0" err="1" smtClean="0">
                <a:hlinkClick r:id="rId19"/>
              </a:rPr>
              <a:t>cisloclanku</a:t>
            </a:r>
            <a:r>
              <a:rPr lang="cs-CZ" sz="1100" u="sng" dirty="0" smtClean="0">
                <a:hlinkClick r:id="rId19"/>
              </a:rPr>
              <a:t>=2008080006</a:t>
            </a:r>
            <a:endParaRPr lang="cs-CZ" sz="1100" dirty="0" smtClean="0"/>
          </a:p>
          <a:p>
            <a:r>
              <a:rPr lang="cs-CZ" sz="1100" u="sng" dirty="0" smtClean="0">
                <a:hlinkClick r:id="rId20"/>
              </a:rPr>
              <a:t>http://www.</a:t>
            </a:r>
            <a:r>
              <a:rPr lang="cs-CZ" sz="1100" u="sng" dirty="0" err="1" smtClean="0">
                <a:hlinkClick r:id="rId20"/>
              </a:rPr>
              <a:t>robertpejsa.cz</a:t>
            </a:r>
            <a:r>
              <a:rPr lang="cs-CZ" sz="1100" u="sng" dirty="0" smtClean="0">
                <a:hlinkClick r:id="rId20"/>
              </a:rPr>
              <a:t>/</a:t>
            </a:r>
            <a:endParaRPr lang="cs-CZ" sz="1100" dirty="0" smtClean="0"/>
          </a:p>
          <a:p>
            <a:r>
              <a:rPr lang="cs-CZ" sz="1100" u="sng" dirty="0" smtClean="0">
                <a:hlinkClick r:id="rId21"/>
              </a:rPr>
              <a:t>http://www.</a:t>
            </a:r>
            <a:r>
              <a:rPr lang="cs-CZ" sz="1100" u="sng" dirty="0" err="1" smtClean="0">
                <a:hlinkClick r:id="rId21"/>
              </a:rPr>
              <a:t>svetnadosah.com</a:t>
            </a:r>
            <a:r>
              <a:rPr lang="cs-CZ" sz="1100" u="sng" dirty="0" smtClean="0">
                <a:hlinkClick r:id="rId21"/>
              </a:rPr>
              <a:t>/</a:t>
            </a:r>
            <a:r>
              <a:rPr lang="cs-CZ" sz="1100" u="sng" dirty="0" err="1" smtClean="0">
                <a:hlinkClick r:id="rId21"/>
              </a:rPr>
              <a:t>zeme</a:t>
            </a:r>
            <a:r>
              <a:rPr lang="cs-CZ" sz="1100" u="sng" dirty="0" smtClean="0">
                <a:hlinkClick r:id="rId21"/>
              </a:rPr>
              <a:t>/</a:t>
            </a:r>
            <a:r>
              <a:rPr lang="cs-CZ" sz="1100" u="sng" dirty="0" err="1" smtClean="0">
                <a:hlinkClick r:id="rId21"/>
              </a:rPr>
              <a:t>madarsko</a:t>
            </a:r>
            <a:r>
              <a:rPr lang="cs-CZ" sz="1100" u="sng" dirty="0" smtClean="0">
                <a:hlinkClick r:id="rId21"/>
              </a:rPr>
              <a:t>/</a:t>
            </a:r>
            <a:r>
              <a:rPr lang="cs-CZ" sz="1100" u="sng" dirty="0" err="1" smtClean="0">
                <a:hlinkClick r:id="rId21"/>
              </a:rPr>
              <a:t>balaton</a:t>
            </a:r>
            <a:r>
              <a:rPr lang="cs-CZ" sz="1100" u="sng" dirty="0" smtClean="0">
                <a:hlinkClick r:id="rId21"/>
              </a:rPr>
              <a:t>---</a:t>
            </a:r>
            <a:r>
              <a:rPr lang="cs-CZ" sz="1100" u="sng" dirty="0" err="1" smtClean="0">
                <a:hlinkClick r:id="rId21"/>
              </a:rPr>
              <a:t>madarske</a:t>
            </a:r>
            <a:r>
              <a:rPr lang="cs-CZ" sz="1100" u="sng" dirty="0" smtClean="0">
                <a:hlinkClick r:id="rId21"/>
              </a:rPr>
              <a:t>-more</a:t>
            </a:r>
            <a:endParaRPr lang="cs-CZ" sz="1100" dirty="0" smtClean="0"/>
          </a:p>
          <a:p>
            <a:r>
              <a:rPr lang="cs-CZ" sz="1100" u="sng" dirty="0" smtClean="0">
                <a:hlinkClick r:id="rId22"/>
              </a:rPr>
              <a:t>http://www.destination360.com/</a:t>
            </a:r>
            <a:r>
              <a:rPr lang="cs-CZ" sz="1100" u="sng" dirty="0" err="1" smtClean="0">
                <a:hlinkClick r:id="rId22"/>
              </a:rPr>
              <a:t>europe</a:t>
            </a:r>
            <a:r>
              <a:rPr lang="cs-CZ" sz="1100" u="sng" dirty="0" smtClean="0">
                <a:hlinkClick r:id="rId22"/>
              </a:rPr>
              <a:t>/</a:t>
            </a:r>
            <a:r>
              <a:rPr lang="cs-CZ" sz="1100" u="sng" dirty="0" err="1" smtClean="0">
                <a:hlinkClick r:id="rId22"/>
              </a:rPr>
              <a:t>hungary</a:t>
            </a:r>
            <a:r>
              <a:rPr lang="cs-CZ" sz="1100" u="sng" dirty="0" smtClean="0">
                <a:hlinkClick r:id="rId22"/>
              </a:rPr>
              <a:t>/</a:t>
            </a:r>
            <a:r>
              <a:rPr lang="cs-CZ" sz="1100" u="sng" dirty="0" err="1" smtClean="0">
                <a:hlinkClick r:id="rId22"/>
              </a:rPr>
              <a:t>szeged</a:t>
            </a:r>
            <a:endParaRPr lang="cs-CZ" sz="1100" dirty="0" smtClean="0"/>
          </a:p>
          <a:p>
            <a:r>
              <a:rPr lang="cs-CZ" sz="1100" u="sng" dirty="0" smtClean="0">
                <a:hlinkClick r:id="rId23"/>
              </a:rPr>
              <a:t>http://www.</a:t>
            </a:r>
            <a:r>
              <a:rPr lang="cs-CZ" sz="1100" u="sng" dirty="0" err="1" smtClean="0">
                <a:hlinkClick r:id="rId23"/>
              </a:rPr>
              <a:t>bucsujaras.hu</a:t>
            </a:r>
            <a:r>
              <a:rPr lang="cs-CZ" sz="1100" u="sng" dirty="0" smtClean="0">
                <a:hlinkClick r:id="rId23"/>
              </a:rPr>
              <a:t>/</a:t>
            </a:r>
            <a:r>
              <a:rPr lang="cs-CZ" sz="1100" u="sng" dirty="0" err="1" smtClean="0">
                <a:hlinkClick r:id="rId23"/>
              </a:rPr>
              <a:t>gyor</a:t>
            </a:r>
            <a:r>
              <a:rPr lang="cs-CZ" sz="1100" u="sng" dirty="0" smtClean="0">
                <a:hlinkClick r:id="rId23"/>
              </a:rPr>
              <a:t>/index.html</a:t>
            </a:r>
            <a:endParaRPr lang="cs-CZ" sz="1100" dirty="0" smtClean="0"/>
          </a:p>
          <a:p>
            <a:r>
              <a:rPr lang="cs-CZ" sz="1100" u="sng" dirty="0" smtClean="0">
                <a:hlinkClick r:id="rId24"/>
              </a:rPr>
              <a:t>http://www.</a:t>
            </a:r>
            <a:r>
              <a:rPr lang="cs-CZ" sz="1100" u="sng" dirty="0" err="1" smtClean="0">
                <a:hlinkClick r:id="rId24"/>
              </a:rPr>
              <a:t>naplom.com</a:t>
            </a:r>
            <a:r>
              <a:rPr lang="cs-CZ" sz="1100" u="sng" dirty="0" smtClean="0">
                <a:hlinkClick r:id="rId24"/>
              </a:rPr>
              <a:t>/</a:t>
            </a:r>
            <a:r>
              <a:rPr lang="cs-CZ" sz="1100" u="sng" dirty="0" err="1" smtClean="0">
                <a:hlinkClick r:id="rId24"/>
              </a:rPr>
              <a:t>naplo</a:t>
            </a:r>
            <a:r>
              <a:rPr lang="cs-CZ" sz="1100" u="sng" dirty="0" smtClean="0">
                <a:hlinkClick r:id="rId24"/>
              </a:rPr>
              <a:t>/</a:t>
            </a:r>
            <a:r>
              <a:rPr lang="cs-CZ" sz="1100" u="sng" dirty="0" err="1" smtClean="0">
                <a:hlinkClick r:id="rId24"/>
              </a:rPr>
              <a:t>andre</a:t>
            </a:r>
            <a:r>
              <a:rPr lang="cs-CZ" sz="1100" u="sng" dirty="0" smtClean="0">
                <a:hlinkClick r:id="rId24"/>
              </a:rPr>
              <a:t>/</a:t>
            </a:r>
            <a:r>
              <a:rPr lang="cs-CZ" sz="1100" u="sng" dirty="0" err="1" smtClean="0">
                <a:hlinkClick r:id="rId24"/>
              </a:rPr>
              <a:t>naplo</a:t>
            </a:r>
            <a:r>
              <a:rPr lang="cs-CZ" sz="1100" u="sng" dirty="0" smtClean="0">
                <a:hlinkClick r:id="rId24"/>
              </a:rPr>
              <a:t>/2011-05-16</a:t>
            </a:r>
            <a:endParaRPr lang="cs-CZ" sz="1100" dirty="0" smtClean="0"/>
          </a:p>
          <a:p>
            <a:r>
              <a:rPr lang="cs-CZ" sz="1100" u="sng" dirty="0" smtClean="0">
                <a:hlinkClick r:id="rId25"/>
              </a:rPr>
              <a:t>http://designeast.eu/2008/04/ikarus-bus-concept/</a:t>
            </a:r>
            <a:endParaRPr lang="cs-CZ" sz="1100" dirty="0" smtClean="0"/>
          </a:p>
          <a:p>
            <a:r>
              <a:rPr lang="cs-CZ" sz="1100" u="sng" dirty="0" smtClean="0">
                <a:hlinkClick r:id="rId26"/>
              </a:rPr>
              <a:t>http://www.</a:t>
            </a:r>
            <a:r>
              <a:rPr lang="cs-CZ" sz="1100" u="sng" dirty="0" err="1" smtClean="0">
                <a:hlinkClick r:id="rId26"/>
              </a:rPr>
              <a:t>bestourism.com</a:t>
            </a:r>
            <a:r>
              <a:rPr lang="cs-CZ" sz="1100" u="sng" dirty="0" smtClean="0">
                <a:hlinkClick r:id="rId26"/>
              </a:rPr>
              <a:t>/</a:t>
            </a:r>
            <a:r>
              <a:rPr lang="cs-CZ" sz="1100" u="sng" dirty="0" err="1" smtClean="0">
                <a:hlinkClick r:id="rId26"/>
              </a:rPr>
              <a:t>items</a:t>
            </a:r>
            <a:r>
              <a:rPr lang="cs-CZ" sz="1100" u="sng" dirty="0" smtClean="0">
                <a:hlinkClick r:id="rId26"/>
              </a:rPr>
              <a:t>/</a:t>
            </a:r>
            <a:r>
              <a:rPr lang="cs-CZ" sz="1100" u="sng" dirty="0" err="1" smtClean="0">
                <a:hlinkClick r:id="rId26"/>
              </a:rPr>
              <a:t>di</a:t>
            </a:r>
            <a:r>
              <a:rPr lang="cs-CZ" sz="1100" u="sng" dirty="0" smtClean="0">
                <a:hlinkClick r:id="rId26"/>
              </a:rPr>
              <a:t>/857?</a:t>
            </a:r>
            <a:r>
              <a:rPr lang="cs-CZ" sz="1100" u="sng" dirty="0" err="1" smtClean="0">
                <a:hlinkClick r:id="rId26"/>
              </a:rPr>
              <a:t>title</a:t>
            </a:r>
            <a:r>
              <a:rPr lang="cs-CZ" sz="1100" u="sng" dirty="0" smtClean="0">
                <a:hlinkClick r:id="rId26"/>
              </a:rPr>
              <a:t>=</a:t>
            </a:r>
            <a:r>
              <a:rPr lang="cs-CZ" sz="1100" u="sng" dirty="0" err="1" smtClean="0">
                <a:hlinkClick r:id="rId26"/>
              </a:rPr>
              <a:t>Parliament</a:t>
            </a:r>
            <a:r>
              <a:rPr lang="cs-CZ" sz="1100" u="sng" dirty="0" smtClean="0">
                <a:hlinkClick r:id="rId26"/>
              </a:rPr>
              <a:t>-</a:t>
            </a:r>
            <a:r>
              <a:rPr lang="cs-CZ" sz="1100" u="sng" dirty="0" err="1" smtClean="0">
                <a:hlinkClick r:id="rId26"/>
              </a:rPr>
              <a:t>Buildings</a:t>
            </a:r>
            <a:r>
              <a:rPr lang="cs-CZ" sz="1100" u="sng" dirty="0" smtClean="0">
                <a:hlinkClick r:id="rId26"/>
              </a:rPr>
              <a:t>&amp;b=144</a:t>
            </a:r>
            <a:endParaRPr lang="cs-CZ" sz="1100" dirty="0" smtClean="0"/>
          </a:p>
          <a:p>
            <a:r>
              <a:rPr lang="cs-CZ" sz="1100" u="sng" dirty="0" smtClean="0">
                <a:hlinkClick r:id="rId27"/>
              </a:rPr>
              <a:t>http://www.adam.cz/clanek-2009090012-1-</a:t>
            </a:r>
            <a:r>
              <a:rPr lang="cs-CZ" sz="1100" u="sng" dirty="0" err="1" smtClean="0">
                <a:hlinkClick r:id="rId27"/>
              </a:rPr>
              <a:t>otevrene</a:t>
            </a:r>
            <a:r>
              <a:rPr lang="cs-CZ" sz="1100" u="sng" dirty="0" smtClean="0">
                <a:hlinkClick r:id="rId27"/>
              </a:rPr>
              <a:t>-</a:t>
            </a:r>
            <a:r>
              <a:rPr lang="cs-CZ" sz="1100" u="sng" dirty="0" err="1" smtClean="0">
                <a:hlinkClick r:id="rId27"/>
              </a:rPr>
              <a:t>mistrovstvi</a:t>
            </a:r>
            <a:r>
              <a:rPr lang="cs-CZ" sz="1100" u="sng" dirty="0" smtClean="0">
                <a:hlinkClick r:id="rId27"/>
              </a:rPr>
              <a:t>-ve-</a:t>
            </a:r>
            <a:r>
              <a:rPr lang="cs-CZ" sz="1100" u="sng" dirty="0" err="1" smtClean="0">
                <a:hlinkClick r:id="rId27"/>
              </a:rPr>
              <a:t>skladani</a:t>
            </a:r>
            <a:r>
              <a:rPr lang="cs-CZ" sz="1100" u="sng" dirty="0" smtClean="0">
                <a:hlinkClick r:id="rId27"/>
              </a:rPr>
              <a:t>-</a:t>
            </a:r>
            <a:r>
              <a:rPr lang="cs-CZ" sz="1100" u="sng" dirty="0" err="1" smtClean="0">
                <a:hlinkClick r:id="rId27"/>
              </a:rPr>
              <a:t>rubikovy</a:t>
            </a:r>
            <a:r>
              <a:rPr lang="cs-CZ" sz="1100" u="sng" dirty="0" smtClean="0">
                <a:hlinkClick r:id="rId27"/>
              </a:rPr>
              <a:t>-kostky.html</a:t>
            </a:r>
            <a:endParaRPr lang="cs-CZ" sz="1100" dirty="0" smtClean="0"/>
          </a:p>
          <a:p>
            <a:r>
              <a:rPr lang="cs-CZ" sz="1100" u="sng" dirty="0" smtClean="0">
                <a:hlinkClick r:id="rId28"/>
              </a:rPr>
              <a:t>http://www.kafe.cz/retro-</a:t>
            </a:r>
            <a:r>
              <a:rPr lang="cs-CZ" sz="1100" u="sng" dirty="0" err="1" smtClean="0">
                <a:hlinkClick r:id="rId28"/>
              </a:rPr>
              <a:t>special</a:t>
            </a:r>
            <a:r>
              <a:rPr lang="cs-CZ" sz="1100" u="sng" dirty="0" smtClean="0">
                <a:hlinkClick r:id="rId28"/>
              </a:rPr>
              <a:t>/</a:t>
            </a:r>
            <a:r>
              <a:rPr lang="cs-CZ" sz="1100" u="sng" dirty="0" err="1" smtClean="0">
                <a:hlinkClick r:id="rId28"/>
              </a:rPr>
              <a:t>cestovani</a:t>
            </a:r>
            <a:r>
              <a:rPr lang="cs-CZ" sz="1100" u="sng" dirty="0" smtClean="0">
                <a:hlinkClick r:id="rId28"/>
              </a:rPr>
              <a:t>-</a:t>
            </a:r>
            <a:r>
              <a:rPr lang="cs-CZ" sz="1100" u="sng" dirty="0" err="1" smtClean="0">
                <a:hlinkClick r:id="rId28"/>
              </a:rPr>
              <a:t>pred</a:t>
            </a:r>
            <a:r>
              <a:rPr lang="cs-CZ" sz="1100" u="sng" dirty="0" smtClean="0">
                <a:hlinkClick r:id="rId28"/>
              </a:rPr>
              <a:t>-rokem-1989-5187.aspx</a:t>
            </a:r>
            <a:endParaRPr lang="cs-CZ" sz="1100" dirty="0" smtClean="0"/>
          </a:p>
          <a:p>
            <a:r>
              <a:rPr lang="cs-CZ" sz="1100" u="sng" dirty="0" smtClean="0">
                <a:hlinkClick r:id="rId29"/>
              </a:rPr>
              <a:t>http://recepty.blesk.cz/clanek/recepty/1520/</a:t>
            </a:r>
            <a:r>
              <a:rPr lang="cs-CZ" sz="1100" u="sng" dirty="0" err="1" smtClean="0">
                <a:hlinkClick r:id="rId29"/>
              </a:rPr>
              <a:t>langos.html</a:t>
            </a:r>
            <a:endParaRPr lang="cs-CZ" sz="1100" dirty="0" smtClean="0"/>
          </a:p>
          <a:p>
            <a:r>
              <a:rPr lang="cs-CZ" sz="1100" u="sng" dirty="0" smtClean="0">
                <a:hlinkClick r:id="rId30"/>
              </a:rPr>
              <a:t>http://www.</a:t>
            </a:r>
            <a:r>
              <a:rPr lang="cs-CZ" sz="1100" u="sng" dirty="0" err="1" smtClean="0">
                <a:hlinkClick r:id="rId30"/>
              </a:rPr>
              <a:t>zemedelka.opava.cz</a:t>
            </a:r>
            <a:r>
              <a:rPr lang="cs-CZ" sz="1100" u="sng" dirty="0" smtClean="0">
                <a:hlinkClick r:id="rId30"/>
              </a:rPr>
              <a:t>/</a:t>
            </a:r>
            <a:r>
              <a:rPr lang="cs-CZ" sz="1100" u="sng" dirty="0" err="1" smtClean="0">
                <a:hlinkClick r:id="rId30"/>
              </a:rPr>
              <a:t>partneri.php</a:t>
            </a:r>
            <a:endParaRPr lang="cs-CZ" sz="1100" dirty="0" smtClean="0"/>
          </a:p>
          <a:p>
            <a:r>
              <a:rPr lang="cs-CZ" sz="1100" u="sng" dirty="0" smtClean="0">
                <a:hlinkClick r:id="rId31"/>
              </a:rPr>
              <a:t>http://www.</a:t>
            </a:r>
            <a:r>
              <a:rPr lang="cs-CZ" sz="1100" u="sng" dirty="0" err="1" smtClean="0">
                <a:hlinkClick r:id="rId31"/>
              </a:rPr>
              <a:t>ulozto.cz</a:t>
            </a:r>
            <a:r>
              <a:rPr lang="cs-CZ" sz="1100" u="sng" dirty="0" smtClean="0">
                <a:hlinkClick r:id="rId31"/>
              </a:rPr>
              <a:t>/xh3YLm3/poloha-</a:t>
            </a:r>
            <a:r>
              <a:rPr lang="cs-CZ" sz="1100" u="sng" dirty="0" err="1" smtClean="0">
                <a:hlinkClick r:id="rId31"/>
              </a:rPr>
              <a:t>slozka</a:t>
            </a:r>
            <a:r>
              <a:rPr lang="cs-CZ" sz="1100" u="sng" dirty="0" smtClean="0">
                <a:hlinkClick r:id="rId31"/>
              </a:rPr>
              <a:t>-</a:t>
            </a:r>
            <a:r>
              <a:rPr lang="cs-CZ" sz="1100" u="sng" dirty="0" err="1" smtClean="0">
                <a:hlinkClick r:id="rId31"/>
              </a:rPr>
              <a:t>polsko</a:t>
            </a:r>
            <a:r>
              <a:rPr lang="cs-CZ" sz="1100" u="sng" dirty="0" smtClean="0">
                <a:hlinkClick r:id="rId31"/>
              </a:rPr>
              <a:t>-</a:t>
            </a:r>
            <a:r>
              <a:rPr lang="cs-CZ" sz="1100" u="sng" dirty="0" err="1" smtClean="0">
                <a:hlinkClick r:id="rId31"/>
              </a:rPr>
              <a:t>png</a:t>
            </a:r>
            <a:endParaRPr lang="cs-CZ" sz="1100" dirty="0" smtClean="0"/>
          </a:p>
          <a:p>
            <a:r>
              <a:rPr lang="cs-CZ" sz="1100" u="sng" dirty="0" smtClean="0">
                <a:hlinkClick r:id="rId32"/>
              </a:rPr>
              <a:t>http://www.</a:t>
            </a:r>
            <a:r>
              <a:rPr lang="cs-CZ" sz="1100" u="sng" dirty="0" err="1" smtClean="0">
                <a:hlinkClick r:id="rId32"/>
              </a:rPr>
              <a:t>army</a:t>
            </a:r>
            <a:r>
              <a:rPr lang="cs-CZ" sz="1100" u="sng" dirty="0" smtClean="0">
                <a:hlinkClick r:id="rId32"/>
              </a:rPr>
              <a:t>-styl.cz/vlajka-</a:t>
            </a:r>
            <a:r>
              <a:rPr lang="cs-CZ" sz="1100" u="sng" dirty="0" err="1" smtClean="0">
                <a:hlinkClick r:id="rId32"/>
              </a:rPr>
              <a:t>slovenska</a:t>
            </a:r>
            <a:r>
              <a:rPr lang="cs-CZ" sz="1100" u="sng" dirty="0" smtClean="0">
                <a:hlinkClick r:id="rId32"/>
              </a:rPr>
              <a:t>/</a:t>
            </a:r>
            <a:endParaRPr lang="cs-CZ" sz="1100" dirty="0" smtClean="0"/>
          </a:p>
          <a:p>
            <a:r>
              <a:rPr lang="cs-CZ" sz="1100" u="sng" dirty="0" smtClean="0">
                <a:hlinkClick r:id="rId33"/>
              </a:rPr>
              <a:t>http://www.</a:t>
            </a:r>
            <a:r>
              <a:rPr lang="cs-CZ" sz="1100" u="sng" dirty="0" err="1" smtClean="0">
                <a:hlinkClick r:id="rId33"/>
              </a:rPr>
              <a:t>oskole.sk</a:t>
            </a:r>
            <a:r>
              <a:rPr lang="cs-CZ" sz="1100" u="sng" dirty="0" smtClean="0">
                <a:hlinkClick r:id="rId33"/>
              </a:rPr>
              <a:t>/?id_</a:t>
            </a:r>
            <a:r>
              <a:rPr lang="cs-CZ" sz="1100" u="sng" dirty="0" err="1" smtClean="0">
                <a:hlinkClick r:id="rId33"/>
              </a:rPr>
              <a:t>cat</a:t>
            </a:r>
            <a:r>
              <a:rPr lang="cs-CZ" sz="1100" u="sng" dirty="0" smtClean="0">
                <a:hlinkClick r:id="rId33"/>
              </a:rPr>
              <a:t>=120&amp;</a:t>
            </a:r>
            <a:r>
              <a:rPr lang="cs-CZ" sz="1100" u="sng" dirty="0" err="1" smtClean="0">
                <a:hlinkClick r:id="rId33"/>
              </a:rPr>
              <a:t>clanok</a:t>
            </a:r>
            <a:r>
              <a:rPr lang="cs-CZ" sz="1100" u="sng" dirty="0" smtClean="0">
                <a:hlinkClick r:id="rId33"/>
              </a:rPr>
              <a:t>=4038</a:t>
            </a:r>
            <a:endParaRPr lang="cs-CZ" sz="1100" dirty="0" smtClean="0"/>
          </a:p>
          <a:p>
            <a:r>
              <a:rPr lang="cs-CZ" sz="1100" u="sng" dirty="0" smtClean="0">
                <a:hlinkClick r:id="rId34"/>
              </a:rPr>
              <a:t>http://www.</a:t>
            </a:r>
            <a:r>
              <a:rPr lang="cs-CZ" sz="1100" u="sng" dirty="0" err="1" smtClean="0">
                <a:hlinkClick r:id="rId34"/>
              </a:rPr>
              <a:t>cojeco.cz</a:t>
            </a:r>
            <a:r>
              <a:rPr lang="cs-CZ" sz="1100" u="sng" dirty="0" smtClean="0">
                <a:hlinkClick r:id="rId34"/>
              </a:rPr>
              <a:t>/index.php?s_</a:t>
            </a:r>
            <a:r>
              <a:rPr lang="cs-CZ" sz="1100" u="sng" dirty="0" err="1" smtClean="0">
                <a:hlinkClick r:id="rId34"/>
              </a:rPr>
              <a:t>lang</a:t>
            </a:r>
            <a:r>
              <a:rPr lang="cs-CZ" sz="1100" u="sng" dirty="0" smtClean="0">
                <a:hlinkClick r:id="rId34"/>
              </a:rPr>
              <a:t>=2&amp;detail=1&amp;id_</a:t>
            </a:r>
            <a:r>
              <a:rPr lang="cs-CZ" sz="1100" u="sng" dirty="0" err="1" smtClean="0">
                <a:hlinkClick r:id="rId34"/>
              </a:rPr>
              <a:t>desc</a:t>
            </a:r>
            <a:r>
              <a:rPr lang="cs-CZ" sz="1100" u="sng" dirty="0" smtClean="0">
                <a:hlinkClick r:id="rId34"/>
              </a:rPr>
              <a:t>=385765</a:t>
            </a:r>
            <a:endParaRPr lang="cs-CZ" sz="1100" dirty="0" smtClean="0"/>
          </a:p>
          <a:p>
            <a:endParaRPr lang="cs-CZ" sz="11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598</Words>
  <Application>Microsoft Office PowerPoint</Application>
  <PresentationFormat>Předvádění na obrazovce (4:3)</PresentationFormat>
  <Paragraphs>171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Střední Evropa – Polsko, Slovensko, Maďarsko</vt:lpstr>
      <vt:lpstr>Polsko</vt:lpstr>
      <vt:lpstr>Základní informace</vt:lpstr>
      <vt:lpstr>Povrch</vt:lpstr>
      <vt:lpstr>Města</vt:lpstr>
      <vt:lpstr>Hospodářství</vt:lpstr>
      <vt:lpstr>Turistické zajímavosti</vt:lpstr>
      <vt:lpstr>Slovensko</vt:lpstr>
      <vt:lpstr>Základní informace</vt:lpstr>
      <vt:lpstr>Povrch</vt:lpstr>
      <vt:lpstr>Města</vt:lpstr>
      <vt:lpstr>Hospodářství</vt:lpstr>
      <vt:lpstr>Turistické zajímavosti</vt:lpstr>
      <vt:lpstr>Maďarsko</vt:lpstr>
      <vt:lpstr>Základní informace</vt:lpstr>
      <vt:lpstr>Povrch</vt:lpstr>
      <vt:lpstr>Města</vt:lpstr>
      <vt:lpstr>Hospodářství</vt:lpstr>
      <vt:lpstr>Turistické zajímavosti</vt:lpstr>
      <vt:lpstr>Kontrolní otázky</vt:lpstr>
      <vt:lpstr>Spoj správné dvojice</vt:lpstr>
      <vt:lpstr>Přiřaď řeky ke státům (více možností)</vt:lpstr>
      <vt:lpstr>Přiřaď správně města ke státům</vt:lpstr>
      <vt:lpstr>Ve kterém státě se nachází vyhlazovací koncentrační tábor Osvětim?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Evropa – Polsko, Slovensko, Maďarsko</dc:title>
  <dc:creator>Dave</dc:creator>
  <cp:lastModifiedBy>mh</cp:lastModifiedBy>
  <cp:revision>46</cp:revision>
  <dcterms:created xsi:type="dcterms:W3CDTF">2012-12-29T10:48:02Z</dcterms:created>
  <dcterms:modified xsi:type="dcterms:W3CDTF">2013-01-06T18:00:38Z</dcterms:modified>
</cp:coreProperties>
</file>