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sldIdLst>
    <p:sldId id="280" r:id="rId3"/>
    <p:sldId id="281" r:id="rId4"/>
    <p:sldId id="256" r:id="rId5"/>
    <p:sldId id="258" r:id="rId6"/>
    <p:sldId id="263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8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5898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60279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2942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8930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810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481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30387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5006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8414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37640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6273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6D1E1-2FB0-4305-A98A-324632CD58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3B500-D2E0-45A6-8028-8ECFE58B32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85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6314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Anotace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9816383"/>
              </p:ext>
            </p:extLst>
          </p:nvPr>
        </p:nvGraphicFramePr>
        <p:xfrm>
          <a:off x="1524000" y="1397000"/>
          <a:ext cx="6096000" cy="2397760"/>
        </p:xfrm>
        <a:graphic>
          <a:graphicData uri="http://schemas.openxmlformats.org/drawingml/2006/table">
            <a:tbl>
              <a:tblPr bandRow="1"/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Prezentace 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Prezentace slouží</a:t>
                      </a:r>
                      <a:r>
                        <a:rPr lang="cs-CZ" baseline="0" dirty="0" smtClean="0"/>
                        <a:t> k aktivnímu ověření znalostí učiva s využitím interaktivní tabule.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0279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Lidské tělo v číslech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691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smtClean="0"/>
              <a:t>1.Lidskou kostru zpravidla tvoří: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132856"/>
            <a:ext cx="7406640" cy="1752600"/>
          </a:xfrm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112 kostí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206 kostí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560 kostí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504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2. Počet svalů v lidském těle je: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320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500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640</a:t>
            </a:r>
          </a:p>
        </p:txBody>
      </p:sp>
    </p:spTree>
    <p:extLst>
      <p:ext uri="{BB962C8B-B14F-4D97-AF65-F5344CB8AC3E}">
        <p14:creationId xmlns:p14="http://schemas.microsoft.com/office/powerpoint/2010/main" xmlns="" val="772777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3. V lidské noze je: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b="1" dirty="0">
                <a:solidFill>
                  <a:schemeClr val="tx1"/>
                </a:solidFill>
              </a:rPr>
              <a:t>P</a:t>
            </a:r>
            <a:r>
              <a:rPr lang="cs-CZ" sz="3200" b="1" dirty="0" smtClean="0">
                <a:solidFill>
                  <a:schemeClr val="tx1"/>
                </a:solidFill>
              </a:rPr>
              <a:t>řibližně 10 svalů a 20 šlach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Přibližně 33 svalů a 100 šlach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Přibližně 60 svalů a 600 šlach</a:t>
            </a:r>
          </a:p>
        </p:txBody>
      </p:sp>
    </p:spTree>
    <p:extLst>
      <p:ext uri="{BB962C8B-B14F-4D97-AF65-F5344CB8AC3E}">
        <p14:creationId xmlns:p14="http://schemas.microsoft.com/office/powerpoint/2010/main" xmlns="" val="3223071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4. Nejvíce vody v našem těle je: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204864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V krvi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V míze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V buňkách</a:t>
            </a:r>
          </a:p>
        </p:txBody>
      </p:sp>
    </p:spTree>
    <p:extLst>
      <p:ext uri="{BB962C8B-B14F-4D97-AF65-F5344CB8AC3E}">
        <p14:creationId xmlns:p14="http://schemas.microsoft.com/office/powerpoint/2010/main" xmlns="" val="1416100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Potrava z úst se do dvanáctníku dostane přibližně: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276872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b="1" dirty="0">
                <a:solidFill>
                  <a:schemeClr val="tx1"/>
                </a:solidFill>
              </a:rPr>
              <a:t>N</a:t>
            </a:r>
            <a:r>
              <a:rPr lang="cs-CZ" sz="3200" b="1" dirty="0" smtClean="0">
                <a:solidFill>
                  <a:schemeClr val="tx1"/>
                </a:solidFill>
              </a:rPr>
              <a:t>ejdříve za 15 minut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Nejdříve za hodinu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Nejdříve za 2 hodiny</a:t>
            </a:r>
          </a:p>
        </p:txBody>
      </p:sp>
    </p:spTree>
    <p:extLst>
      <p:ext uri="{BB962C8B-B14F-4D97-AF65-F5344CB8AC3E}">
        <p14:creationId xmlns:p14="http://schemas.microsoft.com/office/powerpoint/2010/main" xmlns="" val="2345079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6. V lidském těle je asi: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204864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1,5 l krve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 l krve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15 l krve</a:t>
            </a:r>
          </a:p>
        </p:txBody>
      </p:sp>
    </p:spTree>
    <p:extLst>
      <p:ext uri="{BB962C8B-B14F-4D97-AF65-F5344CB8AC3E}">
        <p14:creationId xmlns:p14="http://schemas.microsoft.com/office/powerpoint/2010/main" xmlns="" val="210557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7. V 1 mm krychlovém krve je přibližně: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Půl miliónu červených krvinek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 miliónů červených krvinek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10 miliónů červených krvinek</a:t>
            </a:r>
          </a:p>
        </p:txBody>
      </p:sp>
    </p:spTree>
    <p:extLst>
      <p:ext uri="{BB962C8B-B14F-4D97-AF65-F5344CB8AC3E}">
        <p14:creationId xmlns:p14="http://schemas.microsoft.com/office/powerpoint/2010/main" xmlns="" val="1684543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8. V plicích je přibližně: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844824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50 000 plicních sklípků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500 000 plicních sklípků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Půl miliardy plicních sklípků</a:t>
            </a:r>
          </a:p>
        </p:txBody>
      </p:sp>
    </p:spTree>
    <p:extLst>
      <p:ext uri="{BB962C8B-B14F-4D97-AF65-F5344CB8AC3E}">
        <p14:creationId xmlns:p14="http://schemas.microsoft.com/office/powerpoint/2010/main" xmlns="" val="2416279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9 . Dýchací pohyby </a:t>
            </a:r>
            <a:r>
              <a:rPr lang="cs-CZ" b="1" dirty="0" smtClean="0"/>
              <a:t>(vdech </a:t>
            </a:r>
            <a:r>
              <a:rPr lang="cs-CZ" b="1" dirty="0" smtClean="0"/>
              <a:t>a výdech) se v klidu opakují: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5krát za minutu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15 – 20krát za minutu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60krát za minutu</a:t>
            </a:r>
          </a:p>
        </p:txBody>
      </p:sp>
    </p:spTree>
    <p:extLst>
      <p:ext uri="{BB962C8B-B14F-4D97-AF65-F5344CB8AC3E}">
        <p14:creationId xmlns:p14="http://schemas.microsoft.com/office/powerpoint/2010/main" xmlns="" val="4242779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10. Při usilovném vdechnutí pojmou plíce muže přibližně: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 až 6 l vzduchu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10 až 15 l vzduchu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 až 2 l vzduchu</a:t>
            </a:r>
          </a:p>
        </p:txBody>
      </p:sp>
    </p:spTree>
    <p:extLst>
      <p:ext uri="{BB962C8B-B14F-4D97-AF65-F5344CB8AC3E}">
        <p14:creationId xmlns:p14="http://schemas.microsoft.com/office/powerpoint/2010/main" xmlns="" val="69230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11. Denně se v ledvinách pročistí přibližně: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50 l krve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10 l krve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150 l krve</a:t>
            </a:r>
          </a:p>
        </p:txBody>
      </p:sp>
    </p:spTree>
    <p:extLst>
      <p:ext uri="{BB962C8B-B14F-4D97-AF65-F5344CB8AC3E}">
        <p14:creationId xmlns:p14="http://schemas.microsoft.com/office/powerpoint/2010/main" xmlns="" val="256224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12. Srdce se za 1 minutu v klidu stáhne: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r>
              <a:rPr lang="cs-CZ" sz="3200" b="1" dirty="0" smtClean="0">
                <a:solidFill>
                  <a:schemeClr val="tx1"/>
                </a:solidFill>
              </a:rPr>
              <a:t>0 až 50krát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70 až 80krát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150 až 200krát</a:t>
            </a:r>
          </a:p>
        </p:txBody>
      </p:sp>
    </p:spTree>
    <p:extLst>
      <p:ext uri="{BB962C8B-B14F-4D97-AF65-F5344CB8AC3E}">
        <p14:creationId xmlns:p14="http://schemas.microsoft.com/office/powerpoint/2010/main" xmlns="" val="3591128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76672"/>
            <a:ext cx="7560840" cy="2077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300" b="1" dirty="0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ea typeface="+mj-ea"/>
                <a:cs typeface="+mj-cs"/>
              </a:rPr>
              <a:t>13. </a:t>
            </a:r>
            <a:r>
              <a:rPr lang="cs-CZ" sz="4300" b="1" dirty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ea typeface="+mj-ea"/>
                <a:cs typeface="+mj-cs"/>
              </a:rPr>
              <a:t>Počet nervových buněk v mozku a míše člověka je přibližně: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79712" y="3140968"/>
            <a:ext cx="4572000" cy="1723549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lvl="0" indent="-514350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AutoNum type="alphaLcParenR"/>
            </a:pPr>
            <a:r>
              <a:rPr lang="cs-CZ" sz="3200" b="1" dirty="0">
                <a:solidFill>
                  <a:prstClr val="black"/>
                </a:solidFill>
              </a:rPr>
              <a:t>5 až 10 miliónů</a:t>
            </a:r>
          </a:p>
          <a:p>
            <a:pPr marL="514350" lvl="0" indent="-514350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AutoNum type="alphaLcParenR"/>
            </a:pPr>
            <a:r>
              <a:rPr lang="cs-CZ" sz="3200" b="1" dirty="0">
                <a:solidFill>
                  <a:prstClr val="black"/>
                </a:solidFill>
              </a:rPr>
              <a:t>50 až 60 miliónů</a:t>
            </a:r>
          </a:p>
          <a:p>
            <a:pPr marL="514350" lvl="0" indent="-514350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AutoNum type="alphaLcParenR"/>
            </a:pPr>
            <a:r>
              <a:rPr lang="cs-CZ" sz="3200" b="1" dirty="0">
                <a:solidFill>
                  <a:prstClr val="black"/>
                </a:solidFill>
              </a:rPr>
              <a:t>10 až 20 miliard</a:t>
            </a:r>
          </a:p>
        </p:txBody>
      </p:sp>
    </p:spTree>
    <p:extLst>
      <p:ext uri="{BB962C8B-B14F-4D97-AF65-F5344CB8AC3E}">
        <p14:creationId xmlns:p14="http://schemas.microsoft.com/office/powerpoint/2010/main" xmlns="" val="231139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14. Nervový vzruch se šíří rychlostí:</a:t>
            </a:r>
            <a:br>
              <a:rPr lang="cs-CZ" b="1" dirty="0" smtClean="0"/>
            </a:br>
            <a:endParaRPr lang="cs-CZ" sz="1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7406640" cy="17526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Asi 10m/s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Asi 90 m/s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</a:rPr>
              <a:t>Asi 130 m/s</a:t>
            </a:r>
          </a:p>
        </p:txBody>
      </p:sp>
    </p:spTree>
    <p:extLst>
      <p:ext uri="{BB962C8B-B14F-4D97-AF65-F5344CB8AC3E}">
        <p14:creationId xmlns:p14="http://schemas.microsoft.com/office/powerpoint/2010/main" xmlns="" val="3830931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303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Slunovrat</vt:lpstr>
      <vt:lpstr>Motiv systému Office</vt:lpstr>
      <vt:lpstr>Snímek 1</vt:lpstr>
      <vt:lpstr>Snímek 2</vt:lpstr>
      <vt:lpstr>Lidské tělo v číslech</vt:lpstr>
      <vt:lpstr>1.Lidskou kostru zpravidla tvoří:</vt:lpstr>
      <vt:lpstr>2. Počet svalů v lidském těle je:</vt:lpstr>
      <vt:lpstr>3. V lidské noze je:</vt:lpstr>
      <vt:lpstr>4. Nejvíce vody v našem těle je:</vt:lpstr>
      <vt:lpstr>5. Potrava z úst se do dvanáctníku dostane přibližně:</vt:lpstr>
      <vt:lpstr>6. V lidském těle je asi:</vt:lpstr>
      <vt:lpstr>7. V 1 mm krychlovém krve je přibližně: </vt:lpstr>
      <vt:lpstr>8. V plicích je přibližně: </vt:lpstr>
      <vt:lpstr>9 . Dýchací pohyby (vdech a výdech) se v klidu opakují: </vt:lpstr>
      <vt:lpstr>10. Při usilovném vdechnutí pojmou plíce muže přibližně: </vt:lpstr>
      <vt:lpstr>11. Denně se v ledvinách pročistí přibližně: </vt:lpstr>
      <vt:lpstr>12. Srdce se za 1 minutu v klidu stáhne: </vt:lpstr>
      <vt:lpstr>Snímek 16</vt:lpstr>
      <vt:lpstr>14. Nervový vzruch se šíří rychlostí: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v číslech</dc:title>
  <dc:creator>Sladká</dc:creator>
  <cp:lastModifiedBy>expert</cp:lastModifiedBy>
  <cp:revision>40</cp:revision>
  <dcterms:created xsi:type="dcterms:W3CDTF">2012-03-06T14:38:51Z</dcterms:created>
  <dcterms:modified xsi:type="dcterms:W3CDTF">2012-03-12T15:33:28Z</dcterms:modified>
</cp:coreProperties>
</file>