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7A14-0F7E-45E2-8012-059B37FE5354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C3993-F6ED-4793-81C6-778DE02796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7A14-0F7E-45E2-8012-059B37FE5354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C3993-F6ED-4793-81C6-778DE02796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7A14-0F7E-45E2-8012-059B37FE5354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C3993-F6ED-4793-81C6-778DE02796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7A14-0F7E-45E2-8012-059B37FE5354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C3993-F6ED-4793-81C6-778DE02796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7A14-0F7E-45E2-8012-059B37FE5354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C3993-F6ED-4793-81C6-778DE02796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7A14-0F7E-45E2-8012-059B37FE5354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C3993-F6ED-4793-81C6-778DE02796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7A14-0F7E-45E2-8012-059B37FE5354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C3993-F6ED-4793-81C6-778DE02796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7A14-0F7E-45E2-8012-059B37FE5354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C3993-F6ED-4793-81C6-778DE02796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7A14-0F7E-45E2-8012-059B37FE5354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C3993-F6ED-4793-81C6-778DE02796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7A14-0F7E-45E2-8012-059B37FE5354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C3993-F6ED-4793-81C6-778DE02796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7A14-0F7E-45E2-8012-059B37FE5354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C3993-F6ED-4793-81C6-778DE02796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C57A14-0F7E-45E2-8012-059B37FE5354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5C3993-F6ED-4793-81C6-778DE02796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dinburghskeptics.co.uk/" TargetMode="External"/><Relationship Id="rId13" Type="http://schemas.openxmlformats.org/officeDocument/2006/relationships/hyperlink" Target="http://studyabroad.universiablogs.net/2012/02/13/the-university-of-oxford-what-is-it-really-like/" TargetMode="External"/><Relationship Id="rId18" Type="http://schemas.openxmlformats.org/officeDocument/2006/relationships/hyperlink" Target="http://vlajky.genezis.eu/I/vlajka-irsko.htm" TargetMode="External"/><Relationship Id="rId3" Type="http://schemas.openxmlformats.org/officeDocument/2006/relationships/hyperlink" Target="http://beush17.blog.cz/1012" TargetMode="External"/><Relationship Id="rId21" Type="http://schemas.openxmlformats.org/officeDocument/2006/relationships/hyperlink" Target="http://countytops.wordpress.com/2010/12/29/carrauntoohil-co-kerry/" TargetMode="External"/><Relationship Id="rId7" Type="http://schemas.openxmlformats.org/officeDocument/2006/relationships/hyperlink" Target="http://www.cestopisy.com/glasgow/" TargetMode="External"/><Relationship Id="rId12" Type="http://schemas.openxmlformats.org/officeDocument/2006/relationships/hyperlink" Target="http://mustang-guidesntips123.blogspot.cz/" TargetMode="External"/><Relationship Id="rId17" Type="http://schemas.openxmlformats.org/officeDocument/2006/relationships/hyperlink" Target="http://limericklocalheroes.com/tourism-pillar-meeting-at-king-johns-castle" TargetMode="External"/><Relationship Id="rId2" Type="http://schemas.openxmlformats.org/officeDocument/2006/relationships/hyperlink" Target="http://www.visitlondon.com/things-to-do/sightseeing/tourist-attraction/london-icons" TargetMode="External"/><Relationship Id="rId16" Type="http://schemas.openxmlformats.org/officeDocument/2006/relationships/hyperlink" Target="http://www.judicurtin.com/2012/10/cork-city/" TargetMode="External"/><Relationship Id="rId20" Type="http://schemas.openxmlformats.org/officeDocument/2006/relationships/hyperlink" Target="http://www.smarttravelinfo.com/galway-pubs-the-top-5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uroparl.europa.eu/sides/getDoc.do?pubRef=-//EP//TEXT+IM-PRESS+20080211STO20950+0+DOC+XML+V0//CS" TargetMode="External"/><Relationship Id="rId11" Type="http://schemas.openxmlformats.org/officeDocument/2006/relationships/hyperlink" Target="http://www.visitingdc.com/london/river-thames-picture.asp" TargetMode="External"/><Relationship Id="rId5" Type="http://schemas.openxmlformats.org/officeDocument/2006/relationships/hyperlink" Target="http://krajane.czu.cz/geografie-nab/doku.php?id=minority-vb" TargetMode="External"/><Relationship Id="rId15" Type="http://schemas.openxmlformats.org/officeDocument/2006/relationships/hyperlink" Target="http://www.iesabroad.org/study-abroad/dublin" TargetMode="External"/><Relationship Id="rId10" Type="http://schemas.openxmlformats.org/officeDocument/2006/relationships/hyperlink" Target="http://www.lideazeme.cz/clanek/vyzva-3-vrcholu" TargetMode="External"/><Relationship Id="rId19" Type="http://schemas.openxmlformats.org/officeDocument/2006/relationships/hyperlink" Target="http://leccos.com/index.php/clanky/irsko-1" TargetMode="External"/><Relationship Id="rId4" Type="http://schemas.openxmlformats.org/officeDocument/2006/relationships/hyperlink" Target="http://dynastie.ic.cz/zeme_brit.html" TargetMode="External"/><Relationship Id="rId9" Type="http://schemas.openxmlformats.org/officeDocument/2006/relationships/hyperlink" Target="http://www.travel-city.cz/detail.php?id=237" TargetMode="External"/><Relationship Id="rId14" Type="http://schemas.openxmlformats.org/officeDocument/2006/relationships/hyperlink" Target="http://www.concept-one.cz/n/wimbledon-ve-d" TargetMode="External"/><Relationship Id="rId22" Type="http://schemas.openxmlformats.org/officeDocument/2006/relationships/hyperlink" Target="http://ohnotheydidnt.livejournal.com/32044785.html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5300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Západní Evropa </a:t>
            </a:r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– Velká Británie, Irsko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VY_32_INOVACE_18_ZEMĚPIS_západní 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Evropa – Velká Británie, Irsko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Dětský domov, Základní škola, Střední škola Duchcov, Školní 1, příspěvková organizace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Registrační číslo: cz.1.07/1.4.00/21.0559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Jana Hoffmannová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332656"/>
            <a:ext cx="4737100" cy="991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772816"/>
            <a:ext cx="8229600" cy="1143000"/>
          </a:xfrm>
        </p:spPr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Velká Británie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informace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Hlavní město –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Londýn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Počet obyvatel – 60 milionů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Oficiální název –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Spojené království Velké Británie a Severního Irska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Státní zřízení – parlamentní monarchie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Měna – libra šterlinků (GBP (£))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Úřední jazyk – angličtina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Člen – EU, NATO, G8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59" y="1124744"/>
            <a:ext cx="7680853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340768"/>
            <a:ext cx="5843272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3050" y="995363"/>
            <a:ext cx="6057900" cy="486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Ostrovní stát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Zahrnuje ostrov Velkou Británii, severovýchod ostrova Irsko a mnoho menších ostrovů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Je složen ze čtyř zemí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Anglie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Skotsko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Wales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Severní Irsko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informace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908720"/>
            <a:ext cx="6724815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Města</a:t>
            </a:r>
            <a:endParaRPr lang="cs-CZ" sz="36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 algn="just"/>
            <a:r>
              <a:rPr lang="cs-CZ" sz="3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Liverpool</a:t>
            </a:r>
          </a:p>
          <a:p>
            <a:pPr lvl="1" algn="just"/>
            <a:r>
              <a:rPr lang="cs-CZ" sz="3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Glasgow</a:t>
            </a:r>
          </a:p>
          <a:p>
            <a:pPr lvl="1" algn="just"/>
            <a:r>
              <a:rPr lang="cs-CZ" sz="3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Edinburgh</a:t>
            </a:r>
          </a:p>
          <a:p>
            <a:pPr lvl="1" algn="just"/>
            <a:r>
              <a:rPr lang="cs-CZ" sz="3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Manchester</a:t>
            </a:r>
            <a:endParaRPr lang="cs-CZ" sz="32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informace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340768"/>
            <a:ext cx="7430779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836712"/>
            <a:ext cx="6480720" cy="48605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1052736"/>
            <a:ext cx="6210300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764704"/>
            <a:ext cx="6552728" cy="49116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Povrch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Skotská vysočina s nejvyšší horou země Ben Nevis (1 344 m n. m.)</a:t>
            </a:r>
          </a:p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Řeky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Temže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Clyde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Četná jezera</a:t>
            </a: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484784"/>
            <a:ext cx="76200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38250" y="938213"/>
            <a:ext cx="6667500" cy="498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Hospodářství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 téměř bez lesů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Chov ovcí, skotu a koní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Pěstování obilí a zeleniny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Téměř všechna průmyslová odvětví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Nejrozšířenější strojírenství – výroba dopravních prostředků – automobily (</a:t>
            </a:r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Rolls Royce, Jaguar, Mustang, Land Rover, Mini Cooper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980728"/>
            <a:ext cx="6096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Turistické zajímavosti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Centrum vzdělávání Oxford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Tenisový turnaj Wimbledon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Liverpool – dostihy, Beatles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124744"/>
            <a:ext cx="7620000" cy="471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052736"/>
            <a:ext cx="7560840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772816"/>
            <a:ext cx="8229600" cy="1143000"/>
          </a:xfrm>
        </p:spPr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Irsko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informace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Hlavní město – Dublin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Počet obyvatel – 4,5 milionů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Státní zřízení – parlamentní republika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Měna – EURO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Úřední jazyk – irština, angličtina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Člen – EU, OSN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Neutrální člen = není členem NATO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628799"/>
            <a:ext cx="7056784" cy="36292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885825"/>
            <a:ext cx="7620000" cy="508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908720"/>
            <a:ext cx="5400600" cy="54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Města</a:t>
            </a:r>
            <a:endParaRPr lang="cs-CZ" sz="4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sz="36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Cork</a:t>
            </a:r>
          </a:p>
          <a:p>
            <a:pPr lvl="1"/>
            <a:r>
              <a:rPr lang="cs-CZ" sz="36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Limerick</a:t>
            </a:r>
          </a:p>
          <a:p>
            <a:pPr lvl="1"/>
            <a:r>
              <a:rPr lang="cs-CZ" sz="36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Galway</a:t>
            </a:r>
            <a:endParaRPr lang="cs-CZ" sz="36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informace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620688"/>
            <a:ext cx="7088288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764704"/>
            <a:ext cx="6778531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908720"/>
            <a:ext cx="6875324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</a:t>
            </a:r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ovrch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Irsko je druhým největším z Britských ostrovů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Převážně nížinatý ostrov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Nejvyšším vrcholem je Carrauntoohill (1041 m n. m.)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Nejdelší řekou je Shannon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Hospodářství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 většině území Irska leží louky, vřesoviště ale i rašeliniště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Zemědělství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Průmysl – chemický, petrochemický, elektronický, kovozpracující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Turistické zajímavosti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Whiskey Jameson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Ostrov má přezdívku „Smaragdový ostrov“ díky bujné vegetaci (mírné klima + častý jemný déšť)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132856"/>
            <a:ext cx="8229600" cy="1143000"/>
          </a:xfrm>
        </p:spPr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Kontrolní otázky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" y="274638"/>
            <a:ext cx="8229600" cy="1143000"/>
          </a:xfrm>
        </p:spPr>
        <p:txBody>
          <a:bodyPr>
            <a:noAutofit/>
          </a:bodyPr>
          <a:lstStyle/>
          <a:p>
            <a:r>
              <a:rPr lang="cs-CZ" sz="32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Spojené království Velké Británie a Severního Irska se skládá ze 4 zemí. Škrtni název, který sem nepatří.</a:t>
            </a:r>
            <a:endParaRPr lang="cs-CZ" sz="3200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88024" y="3284984"/>
            <a:ext cx="33843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Edinburgh</a:t>
            </a:r>
            <a:endParaRPr lang="cs-CZ" sz="44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916832"/>
            <a:ext cx="34563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Anglie</a:t>
            </a:r>
            <a:endParaRPr lang="cs-CZ" sz="44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3284984"/>
            <a:ext cx="37444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Severní Irsko</a:t>
            </a:r>
            <a:endParaRPr lang="cs-CZ" sz="44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8024" y="1844824"/>
            <a:ext cx="33843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Skotsko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99792" y="4941168"/>
            <a:ext cx="33843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Wales</a:t>
            </a:r>
            <a:endParaRPr lang="cs-CZ" sz="44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Proč se Irsku říká „Smaragdový ostrov“?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	Působí tak kvůli vegetaci, která na ostrově bují díky klimatickým podmínkám, které tam jsou.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Čím je, mimo jiné, známý Liverpool?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Dostihy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Pochází odsud kapela The Beatles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Je Irsko členem NATO?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Není, je neutrálním státem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sz="40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Odkazy</a:t>
            </a:r>
            <a:endParaRPr lang="cs-CZ" sz="4000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Autofit/>
          </a:bodyPr>
          <a:lstStyle/>
          <a:p>
            <a:r>
              <a:rPr lang="cs-CZ" sz="1300" u="sng" dirty="0">
                <a:hlinkClick r:id="rId2"/>
              </a:rPr>
              <a:t>http://www.</a:t>
            </a:r>
            <a:r>
              <a:rPr lang="cs-CZ" sz="1300" u="sng" dirty="0" err="1">
                <a:hlinkClick r:id="rId2"/>
              </a:rPr>
              <a:t>visitlondon.com</a:t>
            </a:r>
            <a:r>
              <a:rPr lang="cs-CZ" sz="1300" u="sng" dirty="0">
                <a:hlinkClick r:id="rId2"/>
              </a:rPr>
              <a:t>/</a:t>
            </a:r>
            <a:r>
              <a:rPr lang="cs-CZ" sz="1300" u="sng" dirty="0" err="1">
                <a:hlinkClick r:id="rId2"/>
              </a:rPr>
              <a:t>things</a:t>
            </a:r>
            <a:r>
              <a:rPr lang="cs-CZ" sz="1300" u="sng" dirty="0">
                <a:hlinkClick r:id="rId2"/>
              </a:rPr>
              <a:t>-to-do/</a:t>
            </a:r>
            <a:r>
              <a:rPr lang="cs-CZ" sz="1300" u="sng" dirty="0" err="1">
                <a:hlinkClick r:id="rId2"/>
              </a:rPr>
              <a:t>sightseeing</a:t>
            </a:r>
            <a:r>
              <a:rPr lang="cs-CZ" sz="1300" u="sng" dirty="0">
                <a:hlinkClick r:id="rId2"/>
              </a:rPr>
              <a:t>/</a:t>
            </a:r>
            <a:r>
              <a:rPr lang="cs-CZ" sz="1300" u="sng" dirty="0" err="1">
                <a:hlinkClick r:id="rId2"/>
              </a:rPr>
              <a:t>tourist</a:t>
            </a:r>
            <a:r>
              <a:rPr lang="cs-CZ" sz="1300" u="sng" dirty="0">
                <a:hlinkClick r:id="rId2"/>
              </a:rPr>
              <a:t>-</a:t>
            </a:r>
            <a:r>
              <a:rPr lang="cs-CZ" sz="1300" u="sng" dirty="0" err="1">
                <a:hlinkClick r:id="rId2"/>
              </a:rPr>
              <a:t>attraction</a:t>
            </a:r>
            <a:r>
              <a:rPr lang="cs-CZ" sz="1300" u="sng" dirty="0">
                <a:hlinkClick r:id="rId2"/>
              </a:rPr>
              <a:t>/</a:t>
            </a:r>
            <a:r>
              <a:rPr lang="cs-CZ" sz="1300" u="sng" dirty="0" err="1">
                <a:hlinkClick r:id="rId2"/>
              </a:rPr>
              <a:t>london</a:t>
            </a:r>
            <a:r>
              <a:rPr lang="cs-CZ" sz="1300" u="sng" dirty="0">
                <a:hlinkClick r:id="rId2"/>
              </a:rPr>
              <a:t>-</a:t>
            </a:r>
            <a:r>
              <a:rPr lang="cs-CZ" sz="1300" u="sng" dirty="0" err="1">
                <a:hlinkClick r:id="rId2"/>
              </a:rPr>
              <a:t>icons</a:t>
            </a:r>
            <a:endParaRPr lang="cs-CZ" sz="1300" dirty="0"/>
          </a:p>
          <a:p>
            <a:r>
              <a:rPr lang="cs-CZ" sz="1300" u="sng" dirty="0">
                <a:hlinkClick r:id="rId3"/>
              </a:rPr>
              <a:t>http://beush17.blog.cz/1012</a:t>
            </a:r>
            <a:endParaRPr lang="cs-CZ" sz="1300" dirty="0"/>
          </a:p>
          <a:p>
            <a:r>
              <a:rPr lang="cs-CZ" sz="1300" u="sng" dirty="0">
                <a:hlinkClick r:id="rId4"/>
              </a:rPr>
              <a:t>http://dynastie.ic.cz/</a:t>
            </a:r>
            <a:r>
              <a:rPr lang="cs-CZ" sz="1300" u="sng" dirty="0" err="1">
                <a:hlinkClick r:id="rId4"/>
              </a:rPr>
              <a:t>zeme</a:t>
            </a:r>
            <a:r>
              <a:rPr lang="cs-CZ" sz="1300" u="sng" dirty="0">
                <a:hlinkClick r:id="rId4"/>
              </a:rPr>
              <a:t>_</a:t>
            </a:r>
            <a:r>
              <a:rPr lang="cs-CZ" sz="1300" u="sng" dirty="0" err="1">
                <a:hlinkClick r:id="rId4"/>
              </a:rPr>
              <a:t>brit.html</a:t>
            </a:r>
            <a:endParaRPr lang="cs-CZ" sz="1300" dirty="0"/>
          </a:p>
          <a:p>
            <a:r>
              <a:rPr lang="cs-CZ" sz="1300" u="sng" dirty="0">
                <a:hlinkClick r:id="rId5"/>
              </a:rPr>
              <a:t>http://krajane.</a:t>
            </a:r>
            <a:r>
              <a:rPr lang="cs-CZ" sz="1300" u="sng" dirty="0" err="1">
                <a:hlinkClick r:id="rId5"/>
              </a:rPr>
              <a:t>czu.cz</a:t>
            </a:r>
            <a:r>
              <a:rPr lang="cs-CZ" sz="1300" u="sng" dirty="0">
                <a:hlinkClick r:id="rId5"/>
              </a:rPr>
              <a:t>/geografie-</a:t>
            </a:r>
            <a:r>
              <a:rPr lang="cs-CZ" sz="1300" u="sng" dirty="0" err="1">
                <a:hlinkClick r:id="rId5"/>
              </a:rPr>
              <a:t>nab</a:t>
            </a:r>
            <a:r>
              <a:rPr lang="cs-CZ" sz="1300" u="sng" dirty="0">
                <a:hlinkClick r:id="rId5"/>
              </a:rPr>
              <a:t>/doku.php?id=minority-</a:t>
            </a:r>
            <a:r>
              <a:rPr lang="cs-CZ" sz="1300" u="sng" dirty="0" err="1">
                <a:hlinkClick r:id="rId5"/>
              </a:rPr>
              <a:t>vb</a:t>
            </a:r>
            <a:endParaRPr lang="cs-CZ" sz="1300" dirty="0"/>
          </a:p>
          <a:p>
            <a:r>
              <a:rPr lang="cs-CZ" sz="1300" u="sng" dirty="0">
                <a:hlinkClick r:id="rId6"/>
              </a:rPr>
              <a:t>http://www.</a:t>
            </a:r>
            <a:r>
              <a:rPr lang="cs-CZ" sz="1300" u="sng" dirty="0" err="1">
                <a:hlinkClick r:id="rId6"/>
              </a:rPr>
              <a:t>europarl.europa.eu</a:t>
            </a:r>
            <a:r>
              <a:rPr lang="cs-CZ" sz="1300" u="sng" dirty="0">
                <a:hlinkClick r:id="rId6"/>
              </a:rPr>
              <a:t>/</a:t>
            </a:r>
            <a:r>
              <a:rPr lang="cs-CZ" sz="1300" u="sng" dirty="0" err="1">
                <a:hlinkClick r:id="rId6"/>
              </a:rPr>
              <a:t>sides</a:t>
            </a:r>
            <a:r>
              <a:rPr lang="cs-CZ" sz="1300" u="sng" dirty="0">
                <a:hlinkClick r:id="rId6"/>
              </a:rPr>
              <a:t>/</a:t>
            </a:r>
            <a:r>
              <a:rPr lang="cs-CZ" sz="1300" u="sng" dirty="0" err="1">
                <a:hlinkClick r:id="rId6"/>
              </a:rPr>
              <a:t>getDoc.do</a:t>
            </a:r>
            <a:r>
              <a:rPr lang="cs-CZ" sz="1300" u="sng" dirty="0">
                <a:hlinkClick r:id="rId6"/>
              </a:rPr>
              <a:t>?</a:t>
            </a:r>
            <a:r>
              <a:rPr lang="cs-CZ" sz="1300" u="sng" dirty="0" err="1">
                <a:hlinkClick r:id="rId6"/>
              </a:rPr>
              <a:t>pubRef</a:t>
            </a:r>
            <a:r>
              <a:rPr lang="cs-CZ" sz="1300" u="sng" dirty="0">
                <a:hlinkClick r:id="rId6"/>
              </a:rPr>
              <a:t>=-//EP//TEXT+IM-PRESS+20080211STO20950+0+DOC+XML+V0//CS</a:t>
            </a:r>
            <a:endParaRPr lang="cs-CZ" sz="1300" dirty="0"/>
          </a:p>
          <a:p>
            <a:r>
              <a:rPr lang="cs-CZ" sz="1300" u="sng" dirty="0">
                <a:hlinkClick r:id="rId7"/>
              </a:rPr>
              <a:t>http://www.cestopisy.</a:t>
            </a:r>
            <a:r>
              <a:rPr lang="cs-CZ" sz="1300" u="sng" dirty="0" err="1">
                <a:hlinkClick r:id="rId7"/>
              </a:rPr>
              <a:t>com</a:t>
            </a:r>
            <a:r>
              <a:rPr lang="cs-CZ" sz="1300" u="sng" dirty="0">
                <a:hlinkClick r:id="rId7"/>
              </a:rPr>
              <a:t>/</a:t>
            </a:r>
            <a:r>
              <a:rPr lang="cs-CZ" sz="1300" u="sng" dirty="0" err="1">
                <a:hlinkClick r:id="rId7"/>
              </a:rPr>
              <a:t>glasgow</a:t>
            </a:r>
            <a:r>
              <a:rPr lang="cs-CZ" sz="1300" u="sng" dirty="0">
                <a:hlinkClick r:id="rId7"/>
              </a:rPr>
              <a:t>/</a:t>
            </a:r>
            <a:endParaRPr lang="cs-CZ" sz="1300" dirty="0"/>
          </a:p>
          <a:p>
            <a:r>
              <a:rPr lang="cs-CZ" sz="1300" u="sng" dirty="0">
                <a:hlinkClick r:id="rId8"/>
              </a:rPr>
              <a:t>http://www.</a:t>
            </a:r>
            <a:r>
              <a:rPr lang="cs-CZ" sz="1300" u="sng" dirty="0" err="1">
                <a:hlinkClick r:id="rId8"/>
              </a:rPr>
              <a:t>edinburghskeptics.co.uk</a:t>
            </a:r>
            <a:r>
              <a:rPr lang="cs-CZ" sz="1300" u="sng" dirty="0">
                <a:hlinkClick r:id="rId8"/>
              </a:rPr>
              <a:t>/</a:t>
            </a:r>
            <a:endParaRPr lang="cs-CZ" sz="1300" dirty="0"/>
          </a:p>
          <a:p>
            <a:r>
              <a:rPr lang="cs-CZ" sz="1300" u="sng" dirty="0">
                <a:hlinkClick r:id="rId9"/>
              </a:rPr>
              <a:t>http://www.</a:t>
            </a:r>
            <a:r>
              <a:rPr lang="cs-CZ" sz="1300" u="sng" dirty="0" err="1">
                <a:hlinkClick r:id="rId9"/>
              </a:rPr>
              <a:t>travel</a:t>
            </a:r>
            <a:r>
              <a:rPr lang="cs-CZ" sz="1300" u="sng" dirty="0">
                <a:hlinkClick r:id="rId9"/>
              </a:rPr>
              <a:t>-city.cz/detail.php?id=237</a:t>
            </a:r>
            <a:endParaRPr lang="cs-CZ" sz="1300" dirty="0"/>
          </a:p>
          <a:p>
            <a:r>
              <a:rPr lang="cs-CZ" sz="1300" u="sng" dirty="0">
                <a:hlinkClick r:id="rId10"/>
              </a:rPr>
              <a:t>http://www.</a:t>
            </a:r>
            <a:r>
              <a:rPr lang="cs-CZ" sz="1300" u="sng" dirty="0" err="1">
                <a:hlinkClick r:id="rId10"/>
              </a:rPr>
              <a:t>lideazeme.cz</a:t>
            </a:r>
            <a:r>
              <a:rPr lang="cs-CZ" sz="1300" u="sng" dirty="0">
                <a:hlinkClick r:id="rId10"/>
              </a:rPr>
              <a:t>/clanek/</a:t>
            </a:r>
            <a:r>
              <a:rPr lang="cs-CZ" sz="1300" u="sng" dirty="0" err="1">
                <a:hlinkClick r:id="rId10"/>
              </a:rPr>
              <a:t>vyzva</a:t>
            </a:r>
            <a:r>
              <a:rPr lang="cs-CZ" sz="1300" u="sng" dirty="0">
                <a:hlinkClick r:id="rId10"/>
              </a:rPr>
              <a:t>-3-vrcholu</a:t>
            </a:r>
            <a:endParaRPr lang="cs-CZ" sz="1300" dirty="0"/>
          </a:p>
          <a:p>
            <a:r>
              <a:rPr lang="cs-CZ" sz="1300" u="sng" dirty="0">
                <a:hlinkClick r:id="rId11"/>
              </a:rPr>
              <a:t>http://www.</a:t>
            </a:r>
            <a:r>
              <a:rPr lang="cs-CZ" sz="1300" u="sng" dirty="0" err="1">
                <a:hlinkClick r:id="rId11"/>
              </a:rPr>
              <a:t>visitingdc.com</a:t>
            </a:r>
            <a:r>
              <a:rPr lang="cs-CZ" sz="1300" u="sng" dirty="0">
                <a:hlinkClick r:id="rId11"/>
              </a:rPr>
              <a:t>/</a:t>
            </a:r>
            <a:r>
              <a:rPr lang="cs-CZ" sz="1300" u="sng" dirty="0" err="1">
                <a:hlinkClick r:id="rId11"/>
              </a:rPr>
              <a:t>london</a:t>
            </a:r>
            <a:r>
              <a:rPr lang="cs-CZ" sz="1300" u="sng" dirty="0">
                <a:hlinkClick r:id="rId11"/>
              </a:rPr>
              <a:t>/</a:t>
            </a:r>
            <a:r>
              <a:rPr lang="cs-CZ" sz="1300" u="sng" dirty="0" err="1">
                <a:hlinkClick r:id="rId11"/>
              </a:rPr>
              <a:t>river</a:t>
            </a:r>
            <a:r>
              <a:rPr lang="cs-CZ" sz="1300" u="sng" dirty="0">
                <a:hlinkClick r:id="rId11"/>
              </a:rPr>
              <a:t>-</a:t>
            </a:r>
            <a:r>
              <a:rPr lang="cs-CZ" sz="1300" u="sng" dirty="0" err="1">
                <a:hlinkClick r:id="rId11"/>
              </a:rPr>
              <a:t>thames</a:t>
            </a:r>
            <a:r>
              <a:rPr lang="cs-CZ" sz="1300" u="sng" dirty="0">
                <a:hlinkClick r:id="rId11"/>
              </a:rPr>
              <a:t>-</a:t>
            </a:r>
            <a:r>
              <a:rPr lang="cs-CZ" sz="1300" u="sng" dirty="0" err="1">
                <a:hlinkClick r:id="rId11"/>
              </a:rPr>
              <a:t>picture.asp</a:t>
            </a:r>
            <a:endParaRPr lang="cs-CZ" sz="1300" dirty="0"/>
          </a:p>
          <a:p>
            <a:r>
              <a:rPr lang="cs-CZ" sz="1300" u="sng" dirty="0">
                <a:hlinkClick r:id="rId12"/>
              </a:rPr>
              <a:t>http://mustang-guidesntips123.blogspot.cz/</a:t>
            </a:r>
            <a:endParaRPr lang="cs-CZ" sz="1300" dirty="0"/>
          </a:p>
          <a:p>
            <a:r>
              <a:rPr lang="cs-CZ" sz="1300" u="sng" dirty="0">
                <a:hlinkClick r:id="rId13"/>
              </a:rPr>
              <a:t>http://studyabroad.universiablogs.net/2012/02/13/the-university-of-oxford-what-is-it-really-like/</a:t>
            </a:r>
            <a:endParaRPr lang="cs-CZ" sz="1300" dirty="0"/>
          </a:p>
          <a:p>
            <a:r>
              <a:rPr lang="cs-CZ" sz="1300" u="sng" dirty="0">
                <a:hlinkClick r:id="rId14"/>
              </a:rPr>
              <a:t>http://www.</a:t>
            </a:r>
            <a:r>
              <a:rPr lang="cs-CZ" sz="1300" u="sng" dirty="0" err="1">
                <a:hlinkClick r:id="rId14"/>
              </a:rPr>
              <a:t>concept</a:t>
            </a:r>
            <a:r>
              <a:rPr lang="cs-CZ" sz="1300" u="sng" dirty="0">
                <a:hlinkClick r:id="rId14"/>
              </a:rPr>
              <a:t>-</a:t>
            </a:r>
            <a:r>
              <a:rPr lang="cs-CZ" sz="1300" u="sng" dirty="0" err="1">
                <a:hlinkClick r:id="rId14"/>
              </a:rPr>
              <a:t>one.cz</a:t>
            </a:r>
            <a:r>
              <a:rPr lang="cs-CZ" sz="1300" u="sng" dirty="0">
                <a:hlinkClick r:id="rId14"/>
              </a:rPr>
              <a:t>/n/wimbledon-ve-d</a:t>
            </a:r>
            <a:endParaRPr lang="cs-CZ" sz="1300" dirty="0"/>
          </a:p>
          <a:p>
            <a:r>
              <a:rPr lang="cs-CZ" sz="1300" u="sng" dirty="0">
                <a:hlinkClick r:id="rId15"/>
              </a:rPr>
              <a:t>http://www.</a:t>
            </a:r>
            <a:r>
              <a:rPr lang="cs-CZ" sz="1300" u="sng" dirty="0" err="1">
                <a:hlinkClick r:id="rId15"/>
              </a:rPr>
              <a:t>iesabroad.org</a:t>
            </a:r>
            <a:r>
              <a:rPr lang="cs-CZ" sz="1300" u="sng" dirty="0">
                <a:hlinkClick r:id="rId15"/>
              </a:rPr>
              <a:t>/study-</a:t>
            </a:r>
            <a:r>
              <a:rPr lang="cs-CZ" sz="1300" u="sng" dirty="0" err="1">
                <a:hlinkClick r:id="rId15"/>
              </a:rPr>
              <a:t>abroad</a:t>
            </a:r>
            <a:r>
              <a:rPr lang="cs-CZ" sz="1300" u="sng" dirty="0">
                <a:hlinkClick r:id="rId15"/>
              </a:rPr>
              <a:t>/</a:t>
            </a:r>
            <a:r>
              <a:rPr lang="cs-CZ" sz="1300" u="sng" dirty="0" err="1">
                <a:hlinkClick r:id="rId15"/>
              </a:rPr>
              <a:t>dublin</a:t>
            </a:r>
            <a:endParaRPr lang="cs-CZ" sz="1300" dirty="0"/>
          </a:p>
          <a:p>
            <a:r>
              <a:rPr lang="cs-CZ" sz="1300" u="sng" dirty="0">
                <a:hlinkClick r:id="rId16"/>
              </a:rPr>
              <a:t>http://www.</a:t>
            </a:r>
            <a:r>
              <a:rPr lang="cs-CZ" sz="1300" u="sng" dirty="0" err="1">
                <a:hlinkClick r:id="rId16"/>
              </a:rPr>
              <a:t>judicurtin.com</a:t>
            </a:r>
            <a:r>
              <a:rPr lang="cs-CZ" sz="1300" u="sng" dirty="0">
                <a:hlinkClick r:id="rId16"/>
              </a:rPr>
              <a:t>/2012/10/cork-city/</a:t>
            </a:r>
            <a:endParaRPr lang="cs-CZ" sz="1300" dirty="0"/>
          </a:p>
          <a:p>
            <a:r>
              <a:rPr lang="cs-CZ" sz="1300" u="sng" dirty="0">
                <a:hlinkClick r:id="rId17"/>
              </a:rPr>
              <a:t>http://limericklocalheroes.com/tourism-pillar-meeting-at-king-johns-castle</a:t>
            </a:r>
            <a:endParaRPr lang="cs-CZ" sz="1300" dirty="0"/>
          </a:p>
          <a:p>
            <a:r>
              <a:rPr lang="cs-CZ" sz="1300" u="sng" dirty="0">
                <a:hlinkClick r:id="rId18"/>
              </a:rPr>
              <a:t>http://vlajky.</a:t>
            </a:r>
            <a:r>
              <a:rPr lang="cs-CZ" sz="1300" u="sng" dirty="0" err="1">
                <a:hlinkClick r:id="rId18"/>
              </a:rPr>
              <a:t>genezis.eu</a:t>
            </a:r>
            <a:r>
              <a:rPr lang="cs-CZ" sz="1300" u="sng" dirty="0">
                <a:hlinkClick r:id="rId18"/>
              </a:rPr>
              <a:t>/I/vlajka-</a:t>
            </a:r>
            <a:r>
              <a:rPr lang="cs-CZ" sz="1300" u="sng" dirty="0" err="1">
                <a:hlinkClick r:id="rId18"/>
              </a:rPr>
              <a:t>irsko.htm</a:t>
            </a:r>
            <a:endParaRPr lang="cs-CZ" sz="1300" dirty="0"/>
          </a:p>
          <a:p>
            <a:r>
              <a:rPr lang="cs-CZ" sz="1300" u="sng" dirty="0">
                <a:hlinkClick r:id="rId19"/>
              </a:rPr>
              <a:t>http://leccos.</a:t>
            </a:r>
            <a:r>
              <a:rPr lang="cs-CZ" sz="1300" u="sng" dirty="0" err="1">
                <a:hlinkClick r:id="rId19"/>
              </a:rPr>
              <a:t>com</a:t>
            </a:r>
            <a:r>
              <a:rPr lang="cs-CZ" sz="1300" u="sng" dirty="0">
                <a:hlinkClick r:id="rId19"/>
              </a:rPr>
              <a:t>/index.php/clanky/</a:t>
            </a:r>
            <a:r>
              <a:rPr lang="cs-CZ" sz="1300" u="sng" dirty="0" err="1">
                <a:hlinkClick r:id="rId19"/>
              </a:rPr>
              <a:t>irsko</a:t>
            </a:r>
            <a:r>
              <a:rPr lang="cs-CZ" sz="1300" u="sng" dirty="0">
                <a:hlinkClick r:id="rId19"/>
              </a:rPr>
              <a:t>-1</a:t>
            </a:r>
            <a:endParaRPr lang="cs-CZ" sz="1300" dirty="0"/>
          </a:p>
          <a:p>
            <a:r>
              <a:rPr lang="cs-CZ" sz="1300" u="sng" dirty="0">
                <a:hlinkClick r:id="rId20"/>
              </a:rPr>
              <a:t>http://www.</a:t>
            </a:r>
            <a:r>
              <a:rPr lang="cs-CZ" sz="1300" u="sng" dirty="0" err="1">
                <a:hlinkClick r:id="rId20"/>
              </a:rPr>
              <a:t>smarttravelinfo.com</a:t>
            </a:r>
            <a:r>
              <a:rPr lang="cs-CZ" sz="1300" u="sng" dirty="0">
                <a:hlinkClick r:id="rId20"/>
              </a:rPr>
              <a:t>/galway-</a:t>
            </a:r>
            <a:r>
              <a:rPr lang="cs-CZ" sz="1300" u="sng" dirty="0" err="1">
                <a:hlinkClick r:id="rId20"/>
              </a:rPr>
              <a:t>pubs</a:t>
            </a:r>
            <a:r>
              <a:rPr lang="cs-CZ" sz="1300" u="sng" dirty="0">
                <a:hlinkClick r:id="rId20"/>
              </a:rPr>
              <a:t>-the-top-5/</a:t>
            </a:r>
            <a:endParaRPr lang="cs-CZ" sz="1300" dirty="0"/>
          </a:p>
          <a:p>
            <a:r>
              <a:rPr lang="cs-CZ" sz="1300" u="sng" dirty="0">
                <a:hlinkClick r:id="rId21"/>
              </a:rPr>
              <a:t>http://countytops.wordpress.com/2010/12/29/carrauntoohil-co-kerry/</a:t>
            </a:r>
            <a:endParaRPr lang="cs-CZ" sz="1300" dirty="0"/>
          </a:p>
          <a:p>
            <a:r>
              <a:rPr lang="cs-CZ" sz="1300" u="sng" dirty="0">
                <a:hlinkClick r:id="rId22"/>
              </a:rPr>
              <a:t>http://</a:t>
            </a:r>
            <a:r>
              <a:rPr lang="cs-CZ" sz="1300" u="sng" dirty="0" smtClean="0">
                <a:hlinkClick r:id="rId22"/>
              </a:rPr>
              <a:t>ohnotheydidnt.livejournal.com/32044785.html</a:t>
            </a:r>
            <a:endParaRPr lang="cs-CZ" sz="13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8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3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8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3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8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3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8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3" dur="5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325</TotalTime>
  <Words>440</Words>
  <Application>Microsoft Office PowerPoint</Application>
  <PresentationFormat>Předvádění na obrazovce (4:3)</PresentationFormat>
  <Paragraphs>107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Západní Evropa – Velká Británie, Irsko</vt:lpstr>
      <vt:lpstr>Velká Británie</vt:lpstr>
      <vt:lpstr>Základní informace</vt:lpstr>
      <vt:lpstr>Základní informace</vt:lpstr>
      <vt:lpstr>Základní informace</vt:lpstr>
      <vt:lpstr>Povrch</vt:lpstr>
      <vt:lpstr>Hospodářství</vt:lpstr>
      <vt:lpstr>Turistické zajímavosti</vt:lpstr>
      <vt:lpstr>Irsko</vt:lpstr>
      <vt:lpstr>Základní informace</vt:lpstr>
      <vt:lpstr>Základní informace</vt:lpstr>
      <vt:lpstr>Povrch</vt:lpstr>
      <vt:lpstr>Hospodářství</vt:lpstr>
      <vt:lpstr>Turistické zajímavosti</vt:lpstr>
      <vt:lpstr>Kontrolní otázky</vt:lpstr>
      <vt:lpstr>Spojené království Velké Británie a Severního Irska se skládá ze 4 zemí. Škrtni název, který sem nepatří.</vt:lpstr>
      <vt:lpstr>Proč se Irsku říká „Smaragdový ostrov“?</vt:lpstr>
      <vt:lpstr>Čím je, mimo jiné, známý Liverpool?</vt:lpstr>
      <vt:lpstr>Je Irsko členem NATO?</vt:lpstr>
      <vt:lpstr>Odkazy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Dave</dc:creator>
  <cp:lastModifiedBy>Dave</cp:lastModifiedBy>
  <cp:revision>32</cp:revision>
  <dcterms:created xsi:type="dcterms:W3CDTF">2012-12-28T12:59:18Z</dcterms:created>
  <dcterms:modified xsi:type="dcterms:W3CDTF">2012-12-30T15:32:33Z</dcterms:modified>
</cp:coreProperties>
</file>