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_INOVACE_21_pH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_INOVACE_21_pH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pH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3332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354017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vypracují písemně</a:t>
                      </a:r>
                      <a:r>
                        <a:rPr lang="cs-CZ" baseline="0" dirty="0" smtClean="0"/>
                        <a:t> odpovědi na zadané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1095" y="1484784"/>
            <a:ext cx="72728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  Co </a:t>
            </a:r>
            <a:r>
              <a:rPr lang="cs-CZ" sz="2400" dirty="0"/>
              <a:t>je to a k čemu slouží </a:t>
            </a:r>
            <a:r>
              <a:rPr lang="cs-CZ" sz="2400" dirty="0" smtClean="0"/>
              <a:t>indikátor?</a:t>
            </a:r>
          </a:p>
          <a:p>
            <a:r>
              <a:rPr lang="cs-CZ" sz="2400" dirty="0" smtClean="0"/>
              <a:t>2)   Co je to a k čemu slouží pH?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Uveď a vysvětli stupnici pH.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Jmenuj 3 indikátory a uveď jejich projevy v konkrétním prostředí.  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79093" y="635467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51727"/>
            <a:ext cx="82809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Jsou látky které dokazují jiné látky změnou barvy.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Je stupnice k určení kyselosti nebo zásaditosti vodných roztoků.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Číselná řada 0 – 14, 7 neutrální, menší než 7 kyselé prostředí, větší než 7 zásadité prostředí.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Fenolftalein – bezbarvý roztok v zásaditém prostředí zrůžoví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Červený lakmus v zásaditém prostředí zmodrá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Modrý lakmus v kyselém prostředí zčervená</a:t>
            </a:r>
          </a:p>
          <a:p>
            <a:pPr defTabSz="447675"/>
            <a:r>
              <a:rPr lang="cs-CZ" sz="2400" dirty="0" smtClean="0"/>
              <a:t>      Univerzální indikátor v různém prostředí mění barvy </a:t>
            </a:r>
            <a:r>
              <a:rPr lang="cs-CZ" sz="2400" dirty="0"/>
              <a:t>podle </a:t>
            </a:r>
            <a:r>
              <a:rPr lang="cs-CZ" sz="2400" dirty="0" smtClean="0"/>
              <a:t> 	přiložené </a:t>
            </a:r>
            <a:r>
              <a:rPr lang="cs-CZ" sz="2400" dirty="0"/>
              <a:t>stupnice.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0648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00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217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66</cp:revision>
  <dcterms:created xsi:type="dcterms:W3CDTF">2011-08-21T15:31:45Z</dcterms:created>
  <dcterms:modified xsi:type="dcterms:W3CDTF">2011-12-31T16:46:47Z</dcterms:modified>
</cp:coreProperties>
</file>