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5F8A5B-F909-437E-BC03-A8625368BD5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711DD0D-0C39-448D-AD32-D8791E02307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4665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NÁZEV ŠKOLY:</a:t>
            </a:r>
            <a:br>
              <a:rPr lang="cs-CZ" sz="2000" dirty="0" smtClean="0"/>
            </a:br>
            <a:r>
              <a:rPr lang="cs-CZ" sz="2000" dirty="0" smtClean="0"/>
              <a:t>SPECIÁLNÍ ZÁKLADNÍ ŠKOLA A MATEŘSKÁ ŠKOLA VARNSDORF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 Marcela </a:t>
            </a:r>
            <a:r>
              <a:rPr lang="cs-CZ" sz="2000" dirty="0" err="1" smtClean="0"/>
              <a:t>Kanisová</a:t>
            </a:r>
            <a:r>
              <a:rPr lang="cs-CZ" sz="2000" dirty="0" smtClean="0"/>
              <a:t>, 2013-01-02</a:t>
            </a:r>
            <a:br>
              <a:rPr lang="cs-CZ" sz="2000" dirty="0" smtClean="0"/>
            </a:br>
            <a:r>
              <a:rPr lang="cs-CZ" sz="2000" dirty="0" smtClean="0"/>
              <a:t>NÁZEV: </a:t>
            </a:r>
            <a:r>
              <a:rPr lang="cs-CZ" sz="2000" b="1" dirty="0" smtClean="0"/>
              <a:t>VY_32_INOVACE_01_Historie našeho národa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 Pravěk</a:t>
            </a:r>
            <a:br>
              <a:rPr lang="cs-CZ" sz="2000" dirty="0" smtClean="0"/>
            </a:br>
            <a:r>
              <a:rPr lang="cs-CZ" sz="2000" dirty="0" smtClean="0"/>
              <a:t>ČÍSLO PROJEKTU: CZ.1.07/1.4.00/21.0640</a:t>
            </a:r>
            <a:br>
              <a:rPr lang="cs-CZ" sz="2000" dirty="0" smtClean="0"/>
            </a:br>
            <a:r>
              <a:rPr lang="cs-CZ" sz="2000" dirty="0" smtClean="0"/>
              <a:t> </a:t>
            </a:r>
            <a:br>
              <a:rPr lang="cs-CZ" sz="2000" dirty="0" smtClean="0"/>
            </a:br>
            <a:r>
              <a:rPr lang="cs-CZ" sz="2000" dirty="0" smtClean="0"/>
              <a:t>Anotace: Materiál je určen pro 5. třídu, slouží k procvičení probrané látky a upevnění  představ a pojmů o historii našich předků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16103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Co je pravěk?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doba dávno minulá</a:t>
            </a:r>
          </a:p>
          <a:p>
            <a:r>
              <a:rPr lang="cs-CZ" dirty="0" smtClean="0"/>
              <a:t>čas, který si  nikdo z nás nepamatuje</a:t>
            </a:r>
          </a:p>
          <a:p>
            <a:r>
              <a:rPr lang="cs-CZ" dirty="0"/>
              <a:t>z</a:t>
            </a:r>
            <a:r>
              <a:rPr lang="cs-CZ" dirty="0" smtClean="0"/>
              <a:t>působ života v dřívějších dobách</a:t>
            </a:r>
            <a:endParaRPr lang="cs-CZ" dirty="0"/>
          </a:p>
        </p:txBody>
      </p:sp>
      <p:pic>
        <p:nvPicPr>
          <p:cNvPr id="1031" name="Picture 7" descr="C:\Users\Marcelka\AppData\Local\Microsoft\Windows\Temporary Internet Files\Content.IE5\0T8HR8ZF\MM90028310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24288"/>
            <a:ext cx="2117204" cy="167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rcelka\AppData\Local\Microsoft\Windows\Temporary Internet Files\Content.IE5\HARS9YFJ\MC9004366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050" y="3809312"/>
            <a:ext cx="1744414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celka\AppData\Local\Microsoft\Windows\Temporary Internet Files\Content.IE5\VUAT6CRV\MC9001984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61386"/>
            <a:ext cx="2304256" cy="199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027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vypadal člověk v pravěku?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Zpočátku byl shrbený – podobný opici</a:t>
            </a:r>
          </a:p>
          <a:p>
            <a:pPr lvl="1"/>
            <a:r>
              <a:rPr lang="cs-CZ" dirty="0" smtClean="0"/>
              <a:t>Vývojem se jeho chůze změnila – člověk vzpřímený</a:t>
            </a:r>
            <a:endParaRPr lang="cs-CZ" dirty="0"/>
          </a:p>
        </p:txBody>
      </p:sp>
      <p:pic>
        <p:nvPicPr>
          <p:cNvPr id="2051" name="Picture 3" descr="C:\Users\Marcelka\AppData\Local\Microsoft\Windows\Temporary Internet Files\Content.IE5\VUAT6CRV\MC900078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3573016"/>
            <a:ext cx="310478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08919"/>
            <a:ext cx="2305050" cy="3664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364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dirty="0" smtClean="0"/>
              <a:t>Kde žil člověk v pravěku?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824536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potřeba se schovat před nepříznivými vlivy přírody</a:t>
            </a:r>
          </a:p>
          <a:p>
            <a:r>
              <a:rPr lang="cs-CZ" dirty="0" smtClean="0"/>
              <a:t>jeskyně, později chatrče z přírodních materiálů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3076" name="Picture 4" descr="C:\Users\Marcelka\AppData\Local\Microsoft\Windows\Temporary Internet Files\Content.IE5\HARS9YFJ\MP90040149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38" y="4340573"/>
            <a:ext cx="2592288" cy="172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rcelka\AppData\Local\Microsoft\Windows\Temporary Internet Files\Content.IE5\VUAT6CRV\MC9002998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562921"/>
            <a:ext cx="1825142" cy="128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Marcelka\AppData\Local\Microsoft\Windows\Temporary Internet Files\Content.IE5\HARS9YFJ\MC9002809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179601"/>
            <a:ext cx="1873250" cy="204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388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se živili lidé v pravěku?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ijí v menších skupinách, loví zvěř, sbírají plody, semena a kořínky</a:t>
            </a:r>
          </a:p>
          <a:p>
            <a:endParaRPr lang="cs-CZ" dirty="0"/>
          </a:p>
        </p:txBody>
      </p:sp>
      <p:pic>
        <p:nvPicPr>
          <p:cNvPr id="4099" name="Picture 3" descr="C:\Users\Marcelka\AppData\Local\Microsoft\Windows\Temporary Internet Files\Content.IE5\VUAT6CRV\MM91000111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13906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ka\AppData\Local\Microsoft\Windows\Temporary Internet Files\Content.IE5\I1AP6T3F\MC900110856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7591" y="3346404"/>
            <a:ext cx="1733702" cy="129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rcelka\AppData\Local\Microsoft\Windows\Temporary Internet Files\Content.IE5\VUAT6CRV\MC9001932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877" y="5010414"/>
            <a:ext cx="2045660" cy="141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Marcelka\AppData\Local\Microsoft\Windows\Temporary Internet Files\Content.IE5\VUAT6CRV\MC9001227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343" y="5067535"/>
            <a:ext cx="1676206" cy="1169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Marcelka\AppData\Local\Microsoft\Windows\Temporary Internet Files\Content.IE5\I1AP6T3F\MC9002337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436" y="5562378"/>
            <a:ext cx="1534616" cy="86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Marcelka\AppData\Local\Microsoft\Windows\Temporary Internet Files\Content.IE5\I1AP6T3F\MC9004418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46404"/>
            <a:ext cx="1879600" cy="1529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Marcelka\AppData\Local\Microsoft\Windows\Temporary Internet Files\Content.IE5\HARS9YFJ\MP900387898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02987"/>
            <a:ext cx="2022666" cy="1878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7172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158417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Jaké používali nástroje?</a:t>
            </a:r>
            <a:br>
              <a:rPr lang="cs-CZ" dirty="0" smtClean="0"/>
            </a:br>
            <a:r>
              <a:rPr lang="cs-CZ" dirty="0" smtClean="0"/>
              <a:t>Zdroje informací o životě pravěkých lidí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403050"/>
          </a:xfrm>
        </p:spPr>
        <p:txBody>
          <a:bodyPr/>
          <a:lstStyle/>
          <a:p>
            <a:r>
              <a:rPr lang="cs-CZ" dirty="0" smtClean="0"/>
              <a:t>výroba nástrojů ze dřeva, kamene a kostí</a:t>
            </a:r>
          </a:p>
          <a:p>
            <a:r>
              <a:rPr lang="cs-CZ" dirty="0" smtClean="0"/>
              <a:t>nejpoužívanější tzv. pazourek </a:t>
            </a:r>
          </a:p>
          <a:p>
            <a:r>
              <a:rPr lang="cs-CZ" dirty="0" smtClean="0"/>
              <a:t>Malby v jeskyních, vykopané nástroje a předměty (archeologové)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49080"/>
            <a:ext cx="259228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0" descr="C:\Users\Marcelka\AppData\Local\Microsoft\Windows\Temporary Internet Files\Content.IE5\VUAT6CRV\MC90023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884774"/>
            <a:ext cx="2520280" cy="247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5880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Co si pamatuješ?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700807"/>
            <a:ext cx="8661648" cy="4464497"/>
          </a:xfrm>
        </p:spPr>
        <p:txBody>
          <a:bodyPr/>
          <a:lstStyle/>
          <a:p>
            <a:r>
              <a:rPr lang="cs-CZ" dirty="0" smtClean="0"/>
              <a:t>Kde bydleli pravěcí lidé?</a:t>
            </a:r>
          </a:p>
          <a:p>
            <a:r>
              <a:rPr lang="cs-CZ" dirty="0"/>
              <a:t>j</a:t>
            </a:r>
            <a:r>
              <a:rPr lang="cs-CZ" dirty="0" smtClean="0"/>
              <a:t>eskyně, později chatrče</a:t>
            </a:r>
            <a:endParaRPr lang="cs-CZ" dirty="0"/>
          </a:p>
          <a:p>
            <a:r>
              <a:rPr lang="cs-CZ" dirty="0" smtClean="0"/>
              <a:t>Čím se živili pravěký člověk?</a:t>
            </a:r>
          </a:p>
          <a:p>
            <a:r>
              <a:rPr lang="cs-CZ" dirty="0" smtClean="0"/>
              <a:t>lovem zvířat, sběrem kořínků, semínek a různých plodů</a:t>
            </a:r>
          </a:p>
          <a:p>
            <a:r>
              <a:rPr lang="cs-CZ" dirty="0" smtClean="0"/>
              <a:t>Z čeho si vyráběl tehdejší člověk nástroje?</a:t>
            </a:r>
          </a:p>
          <a:p>
            <a:r>
              <a:rPr lang="cs-CZ" dirty="0" smtClean="0"/>
              <a:t>z kamenů, kostí a ze dřeva</a:t>
            </a:r>
            <a:endParaRPr lang="cs-CZ" dirty="0"/>
          </a:p>
        </p:txBody>
      </p:sp>
      <p:pic>
        <p:nvPicPr>
          <p:cNvPr id="6146" name="Picture 2" descr="C:\Users\Marcelka\AppData\Local\Microsoft\Windows\Temporary Internet Files\Content.IE5\HARS9YFJ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2060848"/>
            <a:ext cx="1368152" cy="66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celka\AppData\Local\Microsoft\Windows\Temporary Internet Files\Content.IE5\VUAT6CRV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933056"/>
            <a:ext cx="904875" cy="704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celka\AppData\Local\Microsoft\Windows\Temporary Internet Files\Content.IE5\I1AP6T3F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890" y="5085184"/>
            <a:ext cx="1532988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477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6858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č.1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2013-01-02</a:t>
            </a:r>
            <a:r>
              <a:rPr lang="en-US" sz="72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střelce byl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použit z galerie Office.</a:t>
            </a: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č.2</a:t>
            </a:r>
            <a:r>
              <a:rPr lang="en-US" sz="72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2013-01-02</a:t>
            </a:r>
            <a:r>
              <a:rPr lang="en-US" sz="72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jeskynní malby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č.3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2013-01-02</a:t>
            </a:r>
            <a:r>
              <a:rPr lang="en-US" sz="72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lovce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č.4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2013-01-02</a:t>
            </a:r>
            <a:r>
              <a:rPr lang="en-US" sz="72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opice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č.5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2013-01-02</a:t>
            </a:r>
            <a:r>
              <a:rPr lang="en-US" sz="72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Obrázek pračlověka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č.6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2013-01-02</a:t>
            </a:r>
            <a:r>
              <a:rPr lang="en-US" sz="72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Obrázek jeskyně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použit z galerie Office.</a:t>
            </a: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č.5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2013-01-02</a:t>
            </a:r>
            <a:r>
              <a:rPr lang="en-US" sz="72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chatrče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č.6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2013-01-02</a:t>
            </a:r>
            <a:r>
              <a:rPr lang="en-US" sz="72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stanu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byl použit z galerie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Office.</a:t>
            </a:r>
            <a:endParaRPr lang="cs-CZ" sz="7200" dirty="0">
              <a:latin typeface="Arial" pitchFamily="34" charset="0"/>
              <a:cs typeface="Arial" pitchFamily="34" charset="0"/>
            </a:endParaRP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č.7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2013-01-02</a:t>
            </a:r>
            <a:r>
              <a:rPr lang="en-US" sz="7200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pračlověka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byl použit z galerie Office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č.8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2013-01-02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divokého vepře byl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použit z galerie Office.</a:t>
            </a: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č.9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2013-01-02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kořínku byl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použit z galerie Office.</a:t>
            </a:r>
          </a:p>
          <a:p>
            <a:r>
              <a:rPr lang="cs-CZ" sz="7200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č.10 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cit. 2013-01-02</a:t>
            </a:r>
            <a:r>
              <a:rPr lang="en-US" sz="7200" dirty="0">
                <a:latin typeface="Arial" pitchFamily="34" charset="0"/>
                <a:cs typeface="Arial" pitchFamily="34" charset="0"/>
              </a:rPr>
              <a:t>]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celeru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endParaRPr lang="cs-CZ" sz="7200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1884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871296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Snímek č.11 </a:t>
            </a:r>
            <a:r>
              <a:rPr lang="en-US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>
                <a:latin typeface="Arial" pitchFamily="34" charset="0"/>
                <a:cs typeface="Arial" pitchFamily="34" charset="0"/>
              </a:rPr>
              <a:t>cit. 2013-01-02</a:t>
            </a:r>
            <a:r>
              <a:rPr lang="en-US" dirty="0">
                <a:latin typeface="Arial" pitchFamily="34" charset="0"/>
                <a:cs typeface="Arial" pitchFamily="34" charset="0"/>
              </a:rPr>
              <a:t>] </a:t>
            </a:r>
            <a:r>
              <a:rPr lang="cs-CZ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žaludů byl </a:t>
            </a:r>
            <a:r>
              <a:rPr lang="cs-CZ" dirty="0">
                <a:latin typeface="Arial" pitchFamily="34" charset="0"/>
                <a:cs typeface="Arial" pitchFamily="34" charset="0"/>
              </a:rPr>
              <a:t>použit z galerie Office.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Snímek č.12 </a:t>
            </a:r>
            <a:r>
              <a:rPr lang="en-US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>
                <a:latin typeface="Arial" pitchFamily="34" charset="0"/>
                <a:cs typeface="Arial" pitchFamily="34" charset="0"/>
              </a:rPr>
              <a:t>cit. 2013-01-02</a:t>
            </a:r>
            <a:r>
              <a:rPr lang="en-US" dirty="0">
                <a:latin typeface="Arial" pitchFamily="34" charset="0"/>
                <a:cs typeface="Arial" pitchFamily="34" charset="0"/>
              </a:rPr>
              <a:t>] </a:t>
            </a:r>
            <a:r>
              <a:rPr lang="cs-CZ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kokosu </a:t>
            </a:r>
            <a:r>
              <a:rPr lang="cs-CZ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Snímek č.13 </a:t>
            </a:r>
            <a:r>
              <a:rPr lang="en-US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>
                <a:latin typeface="Arial" pitchFamily="34" charset="0"/>
                <a:cs typeface="Arial" pitchFamily="34" charset="0"/>
              </a:rPr>
              <a:t>cit. 2013-01-02</a:t>
            </a:r>
            <a:r>
              <a:rPr lang="en-US" dirty="0">
                <a:latin typeface="Arial" pitchFamily="34" charset="0"/>
                <a:cs typeface="Arial" pitchFamily="34" charset="0"/>
              </a:rPr>
              <a:t>] </a:t>
            </a:r>
            <a:r>
              <a:rPr lang="cs-CZ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hrachového lusku byl použit </a:t>
            </a:r>
            <a:r>
              <a:rPr lang="cs-CZ" dirty="0">
                <a:latin typeface="Arial" pitchFamily="34" charset="0"/>
                <a:cs typeface="Arial" pitchFamily="34" charset="0"/>
              </a:rPr>
              <a:t>z galerie Office.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Snímek č.14 </a:t>
            </a:r>
            <a:r>
              <a:rPr lang="en-US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>
                <a:latin typeface="Arial" pitchFamily="34" charset="0"/>
                <a:cs typeface="Arial" pitchFamily="34" charset="0"/>
              </a:rPr>
              <a:t>cit. 2013-01-02</a:t>
            </a:r>
            <a:r>
              <a:rPr lang="en-US" dirty="0">
                <a:latin typeface="Arial" pitchFamily="34" charset="0"/>
                <a:cs typeface="Arial" pitchFamily="34" charset="0"/>
              </a:rPr>
              <a:t>] </a:t>
            </a:r>
            <a:r>
              <a:rPr lang="cs-CZ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pravěké malby </a:t>
            </a:r>
            <a:r>
              <a:rPr lang="cs-CZ" dirty="0">
                <a:latin typeface="Arial" pitchFamily="34" charset="0"/>
                <a:cs typeface="Arial" pitchFamily="34" charset="0"/>
              </a:rPr>
              <a:t>byl použit z galerie Office.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Snímek č.15 </a:t>
            </a:r>
            <a:r>
              <a:rPr lang="en-US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>
                <a:latin typeface="Arial" pitchFamily="34" charset="0"/>
                <a:cs typeface="Arial" pitchFamily="34" charset="0"/>
              </a:rPr>
              <a:t>cit. 2013-01-02</a:t>
            </a:r>
            <a:r>
              <a:rPr lang="en-US" dirty="0">
                <a:latin typeface="Arial" pitchFamily="34" charset="0"/>
                <a:cs typeface="Arial" pitchFamily="34" charset="0"/>
              </a:rPr>
              <a:t>] </a:t>
            </a:r>
            <a:r>
              <a:rPr lang="cs-CZ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staré rytiny byl </a:t>
            </a:r>
            <a:r>
              <a:rPr lang="cs-CZ" dirty="0">
                <a:latin typeface="Arial" pitchFamily="34" charset="0"/>
                <a:cs typeface="Arial" pitchFamily="34" charset="0"/>
              </a:rPr>
              <a:t>použit z galerie Office.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č.16 </a:t>
            </a:r>
            <a:r>
              <a:rPr lang="en-US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>
                <a:latin typeface="Arial" pitchFamily="34" charset="0"/>
                <a:cs typeface="Arial" pitchFamily="34" charset="0"/>
              </a:rPr>
              <a:t>cit. 2013-01-02</a:t>
            </a:r>
            <a:r>
              <a:rPr lang="en-US" dirty="0">
                <a:latin typeface="Arial" pitchFamily="34" charset="0"/>
                <a:cs typeface="Arial" pitchFamily="34" charset="0"/>
              </a:rPr>
              <a:t>] </a:t>
            </a:r>
            <a:r>
              <a:rPr lang="cs-CZ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smajlíka byl </a:t>
            </a:r>
            <a:r>
              <a:rPr lang="cs-CZ" dirty="0">
                <a:latin typeface="Arial" pitchFamily="34" charset="0"/>
                <a:cs typeface="Arial" pitchFamily="34" charset="0"/>
              </a:rPr>
              <a:t>použit z galerie Office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č.17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cit</a:t>
            </a:r>
            <a:r>
              <a:rPr lang="cs-CZ" dirty="0">
                <a:latin typeface="Arial" pitchFamily="34" charset="0"/>
                <a:cs typeface="Arial" pitchFamily="34" charset="0"/>
              </a:rPr>
              <a:t>. 2013-01-02</a:t>
            </a:r>
            <a:r>
              <a:rPr lang="en-US" dirty="0">
                <a:latin typeface="Arial" pitchFamily="34" charset="0"/>
                <a:cs typeface="Arial" pitchFamily="34" charset="0"/>
              </a:rPr>
              <a:t>] </a:t>
            </a:r>
            <a:r>
              <a:rPr lang="cs-CZ" dirty="0">
                <a:latin typeface="Arial" pitchFamily="34" charset="0"/>
                <a:cs typeface="Arial" pitchFamily="34" charset="0"/>
              </a:rPr>
              <a:t>Obrázek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smajlíka byl </a:t>
            </a:r>
            <a:r>
              <a:rPr lang="cs-CZ" dirty="0">
                <a:latin typeface="Arial" pitchFamily="34" charset="0"/>
                <a:cs typeface="Arial" pitchFamily="34" charset="0"/>
              </a:rPr>
              <a:t>použit z galerie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Office.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Snímek č.18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cit. 2013-01-02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]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Obrázek smajlíka byl použit z galerie Office.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1369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223</TotalTime>
  <Words>458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NÁZEV ŠKOLY: SPECIÁLNÍ ZÁKLADNÍ ŠKOLA A MATEŘSKÁ ŠKOLA VARNSDORF  AUTOR: Marcela Kanisová, 2013-01-02 NÁZEV: VY_32_INOVACE_01_Historie našeho národa TÉMA: Pravěk ČÍSLO PROJEKTU: CZ.1.07/1.4.00/21.0640   Anotace: Materiál je určen pro 5. třídu, slouží k procvičení probrané látky a upevnění  představ a pojmů o historii našich předků  </vt:lpstr>
      <vt:lpstr>  Co je pravěk?  </vt:lpstr>
      <vt:lpstr>Jak vypadal člověk v pravěku?</vt:lpstr>
      <vt:lpstr>Kde žil člověk v pravěku?</vt:lpstr>
      <vt:lpstr>Čím se živili lidé v pravěku?</vt:lpstr>
      <vt:lpstr>Jaké používali nástroje? Zdroje informací o životě pravěkých lidí</vt:lpstr>
      <vt:lpstr>Co si pamatuješ? 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 AUTOR: Marcela Kanisová, 2013-01-02 NÁZEV: VY_32_INOVACE_13_Historie našeho národa TÉMA: Pravěk ČÍSLO PROJEKTU: CZ.1.07/1.4.00/21.0640   Anotace: Materiál je určen pro 4. třídu, slouží k procvičení probrané látky a upevnění  představ a pojmů o historii našich předků</dc:title>
  <dc:creator>Marcelka</dc:creator>
  <cp:lastModifiedBy>zak</cp:lastModifiedBy>
  <cp:revision>17</cp:revision>
  <dcterms:created xsi:type="dcterms:W3CDTF">2013-02-19T11:26:04Z</dcterms:created>
  <dcterms:modified xsi:type="dcterms:W3CDTF">2013-03-01T11:56:29Z</dcterms:modified>
</cp:coreProperties>
</file>