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6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VY_52_INOVACE_22_Jednotky délky 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Jednotky délky 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FC8576-181F-4B13-972B-3B0E7AF0E622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7425EC0-385F-4EDD-A3B3-2D9E825008E3}" type="presOf" srcId="{445C7998-7549-48B0-BD68-D4F0167F02E5}" destId="{4D19AB04-24FA-40C2-B203-52AE3D15E171}" srcOrd="1" destOrd="0" presId="urn:microsoft.com/office/officeart/2005/8/layout/target3"/>
    <dgm:cxn modelId="{576FBE25-A546-4FDA-8EF1-C52DB658AF2C}" type="presOf" srcId="{FBBFC3EA-9D9D-4F3A-BEA6-9C2C0E46BF20}" destId="{832BF48F-0145-4429-9E02-8FCA946CCE9E}" srcOrd="1" destOrd="0" presId="urn:microsoft.com/office/officeart/2005/8/layout/target3"/>
    <dgm:cxn modelId="{BB0032BA-1EA7-44F9-BD0C-EDE46DF87880}" type="presOf" srcId="{FBBFC3EA-9D9D-4F3A-BEA6-9C2C0E46BF20}" destId="{643EA938-EDE0-4533-ACCC-D2BD6F3A527C}" srcOrd="0" destOrd="0" presId="urn:microsoft.com/office/officeart/2005/8/layout/target3"/>
    <dgm:cxn modelId="{044D8807-FCED-450F-8FFD-5EEFDDB045F9}" type="presOf" srcId="{DAEA276B-ECF9-46F6-A7D3-4693B2D32BC4}" destId="{F69A1436-182C-465B-AD7F-FE48E0C090C1}" srcOrd="1" destOrd="0" presId="urn:microsoft.com/office/officeart/2005/8/layout/target3"/>
    <dgm:cxn modelId="{EF5D4F4B-952A-4B7B-9C5E-A0E701CCDA28}" type="presOf" srcId="{EBC41103-E2E5-4D48-9B4B-425520D3D098}" destId="{F969C235-9271-4D34-B740-D627A121CAD0}" srcOrd="1" destOrd="0" presId="urn:microsoft.com/office/officeart/2005/8/layout/target3"/>
    <dgm:cxn modelId="{010E1488-886E-418A-A0C0-B3DADAFAE8CD}" type="presOf" srcId="{019433A1-1324-4DE1-9E6F-32B851095F74}" destId="{E7297F21-D4FD-4A41-AE58-814D01A6B5E7}" srcOrd="1" destOrd="0" presId="urn:microsoft.com/office/officeart/2005/8/layout/target3"/>
    <dgm:cxn modelId="{4AD34A7E-C415-44FA-A039-854A7E480204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0B9D90F-C6DE-46AC-B471-7E448B7E98CE}" type="presOf" srcId="{C73C7642-F245-4585-8F88-243F9FAEF6CA}" destId="{97289DF2-90F4-4EC2-A9FC-633B00BAB610}" srcOrd="0" destOrd="0" presId="urn:microsoft.com/office/officeart/2005/8/layout/target3"/>
    <dgm:cxn modelId="{79156221-BB02-48AC-A33B-3DF04D693C8E}" type="presOf" srcId="{EBC41103-E2E5-4D48-9B4B-425520D3D098}" destId="{50C2F88D-8688-44C2-A854-691F34009D3B}" srcOrd="0" destOrd="0" presId="urn:microsoft.com/office/officeart/2005/8/layout/target3"/>
    <dgm:cxn modelId="{32C7D5BF-48B5-4CBD-8F28-B2B259149EA3}" type="presOf" srcId="{39F8B381-5807-488E-AC22-73DD4140ED4A}" destId="{71045F8C-00FA-488E-A7BD-E2E6753D979D}" srcOrd="0" destOrd="0" presId="urn:microsoft.com/office/officeart/2005/8/layout/target3"/>
    <dgm:cxn modelId="{80EAF5B4-A247-4D68-BAD6-BC64DDAE82E5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5060D1D-3643-41A5-A946-2F766913A3AC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CD5ECED-248C-4A5F-A479-71C05EACAFC3}" type="presParOf" srcId="{71045F8C-00FA-488E-A7BD-E2E6753D979D}" destId="{3577EC6B-C980-4F34-8C69-4365E7B8FC8C}" srcOrd="0" destOrd="0" presId="urn:microsoft.com/office/officeart/2005/8/layout/target3"/>
    <dgm:cxn modelId="{3D19C29E-3BCA-4C6F-BD5F-D9CCD9330BB2}" type="presParOf" srcId="{71045F8C-00FA-488E-A7BD-E2E6753D979D}" destId="{6940EB87-DC1D-4BC3-9408-9AC2E1FFC039}" srcOrd="1" destOrd="0" presId="urn:microsoft.com/office/officeart/2005/8/layout/target3"/>
    <dgm:cxn modelId="{F5BBE31A-939A-449C-8906-8A7454D430A7}" type="presParOf" srcId="{71045F8C-00FA-488E-A7BD-E2E6753D979D}" destId="{BC35EE03-4121-4EF9-923D-7CB6D30D358D}" srcOrd="2" destOrd="0" presId="urn:microsoft.com/office/officeart/2005/8/layout/target3"/>
    <dgm:cxn modelId="{5313938A-F823-4C16-BFC5-791284E73998}" type="presParOf" srcId="{71045F8C-00FA-488E-A7BD-E2E6753D979D}" destId="{C95EEA27-3CBF-4645-A92D-9D8AF5C1CBFC}" srcOrd="3" destOrd="0" presId="urn:microsoft.com/office/officeart/2005/8/layout/target3"/>
    <dgm:cxn modelId="{FCBCB5B6-45B5-43EB-B5F8-829D8BF829D2}" type="presParOf" srcId="{71045F8C-00FA-488E-A7BD-E2E6753D979D}" destId="{851BB866-B6AE-4566-893F-4C635BA974FC}" srcOrd="4" destOrd="0" presId="urn:microsoft.com/office/officeart/2005/8/layout/target3"/>
    <dgm:cxn modelId="{1919876A-322D-4EF5-BBFD-76966FE963E4}" type="presParOf" srcId="{71045F8C-00FA-488E-A7BD-E2E6753D979D}" destId="{643EA938-EDE0-4533-ACCC-D2BD6F3A527C}" srcOrd="5" destOrd="0" presId="urn:microsoft.com/office/officeart/2005/8/layout/target3"/>
    <dgm:cxn modelId="{161C1D93-AD97-44A4-A3EC-1DF43F8FD573}" type="presParOf" srcId="{71045F8C-00FA-488E-A7BD-E2E6753D979D}" destId="{92F31B18-D66D-4CC7-89B9-378928DE877D}" srcOrd="6" destOrd="0" presId="urn:microsoft.com/office/officeart/2005/8/layout/target3"/>
    <dgm:cxn modelId="{23C97497-718E-47B2-91AD-0BA7156A936A}" type="presParOf" srcId="{71045F8C-00FA-488E-A7BD-E2E6753D979D}" destId="{902074E1-B931-4618-97F1-FADBE82E9C3C}" srcOrd="7" destOrd="0" presId="urn:microsoft.com/office/officeart/2005/8/layout/target3"/>
    <dgm:cxn modelId="{4085468E-D930-4954-BA32-73CA3D5A616F}" type="presParOf" srcId="{71045F8C-00FA-488E-A7BD-E2E6753D979D}" destId="{A3817367-F2BC-482F-8832-FA00B51DCCF3}" srcOrd="8" destOrd="0" presId="urn:microsoft.com/office/officeart/2005/8/layout/target3"/>
    <dgm:cxn modelId="{339760DD-6C7E-44A1-9075-D23F22E29B59}" type="presParOf" srcId="{71045F8C-00FA-488E-A7BD-E2E6753D979D}" destId="{626ABFF6-56C8-4386-B662-68EC364EED9D}" srcOrd="9" destOrd="0" presId="urn:microsoft.com/office/officeart/2005/8/layout/target3"/>
    <dgm:cxn modelId="{3027A74D-2635-49C8-B016-2D78987C4F43}" type="presParOf" srcId="{71045F8C-00FA-488E-A7BD-E2E6753D979D}" destId="{6DB11F1C-D028-4800-9625-6611CA9DE6D4}" srcOrd="10" destOrd="0" presId="urn:microsoft.com/office/officeart/2005/8/layout/target3"/>
    <dgm:cxn modelId="{CE1B5821-1247-4BC7-A01E-B0714A18A569}" type="presParOf" srcId="{71045F8C-00FA-488E-A7BD-E2E6753D979D}" destId="{CDED6FE3-AD8F-4ACC-B6B8-710EDDD97598}" srcOrd="11" destOrd="0" presId="urn:microsoft.com/office/officeart/2005/8/layout/target3"/>
    <dgm:cxn modelId="{1ACF84E9-118A-4620-A027-F5CDC5B93E03}" type="presParOf" srcId="{71045F8C-00FA-488E-A7BD-E2E6753D979D}" destId="{397AC6D7-84A6-4150-958F-83C92D9ACF38}" srcOrd="12" destOrd="0" presId="urn:microsoft.com/office/officeart/2005/8/layout/target3"/>
    <dgm:cxn modelId="{654A94E2-A07B-404E-B11E-C20B46BF655A}" type="presParOf" srcId="{71045F8C-00FA-488E-A7BD-E2E6753D979D}" destId="{D7419528-33A6-416D-9E64-B3F7915C5149}" srcOrd="13" destOrd="0" presId="urn:microsoft.com/office/officeart/2005/8/layout/target3"/>
    <dgm:cxn modelId="{7C7595BE-4E84-497F-A26B-2B728D84FBF4}" type="presParOf" srcId="{71045F8C-00FA-488E-A7BD-E2E6753D979D}" destId="{97289DF2-90F4-4EC2-A9FC-633B00BAB610}" srcOrd="14" destOrd="0" presId="urn:microsoft.com/office/officeart/2005/8/layout/target3"/>
    <dgm:cxn modelId="{31B8A460-9AED-41EE-8245-F64046CA1A71}" type="presParOf" srcId="{71045F8C-00FA-488E-A7BD-E2E6753D979D}" destId="{234EBA9D-95B4-4C20-A84E-6F65F1085DC6}" srcOrd="15" destOrd="0" presId="urn:microsoft.com/office/officeart/2005/8/layout/target3"/>
    <dgm:cxn modelId="{69CE0A23-53B6-40BD-98F1-95C4743CF59A}" type="presParOf" srcId="{71045F8C-00FA-488E-A7BD-E2E6753D979D}" destId="{12255512-213F-41DF-90A6-8B4CD74A2B52}" srcOrd="16" destOrd="0" presId="urn:microsoft.com/office/officeart/2005/8/layout/target3"/>
    <dgm:cxn modelId="{1ACADD1E-1B2D-423B-86B3-19D6BCACEF8C}" type="presParOf" srcId="{71045F8C-00FA-488E-A7BD-E2E6753D979D}" destId="{50C2F88D-8688-44C2-A854-691F34009D3B}" srcOrd="17" destOrd="0" presId="urn:microsoft.com/office/officeart/2005/8/layout/target3"/>
    <dgm:cxn modelId="{39115123-30CC-4B87-9153-61CA121B476E}" type="presParOf" srcId="{71045F8C-00FA-488E-A7BD-E2E6753D979D}" destId="{4D19AB04-24FA-40C2-B203-52AE3D15E171}" srcOrd="18" destOrd="0" presId="urn:microsoft.com/office/officeart/2005/8/layout/target3"/>
    <dgm:cxn modelId="{C4D292B5-1B66-4273-A18F-32FA4AEF2ADA}" type="presParOf" srcId="{71045F8C-00FA-488E-A7BD-E2E6753D979D}" destId="{832BF48F-0145-4429-9E02-8FCA946CCE9E}" srcOrd="19" destOrd="0" presId="urn:microsoft.com/office/officeart/2005/8/layout/target3"/>
    <dgm:cxn modelId="{7E3A74BA-470C-452E-9011-181B953EBC92}" type="presParOf" srcId="{71045F8C-00FA-488E-A7BD-E2E6753D979D}" destId="{E7297F21-D4FD-4A41-AE58-814D01A6B5E7}" srcOrd="20" destOrd="0" presId="urn:microsoft.com/office/officeart/2005/8/layout/target3"/>
    <dgm:cxn modelId="{EC129CBA-48C0-4794-8077-544E433046B1}" type="presParOf" srcId="{71045F8C-00FA-488E-A7BD-E2E6753D979D}" destId="{F69A1436-182C-465B-AD7F-FE48E0C090C1}" srcOrd="21" destOrd="0" presId="urn:microsoft.com/office/officeart/2005/8/layout/target3"/>
    <dgm:cxn modelId="{4137AD6E-FF00-4FDE-89B2-0B39547AF3DD}" type="presParOf" srcId="{71045F8C-00FA-488E-A7BD-E2E6753D979D}" destId="{AA41A67C-3D3F-4AE9-9E0F-5D7F7BB2E741}" srcOrd="22" destOrd="0" presId="urn:microsoft.com/office/officeart/2005/8/layout/target3"/>
    <dgm:cxn modelId="{4941A11E-AE58-4060-A406-3538621C968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VY_52_INOVACE_22_Jednotky délky 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Jednotky délky test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5633-5661-4A20-8B77-EF1210BA837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5BB74-3759-43C3-823C-34CD0949D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493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5633-5661-4A20-8B77-EF1210BA837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5BB74-3759-43C3-823C-34CD0949D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824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5633-5661-4A20-8B77-EF1210BA837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5BB74-3759-43C3-823C-34CD0949D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083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5633-5661-4A20-8B77-EF1210BA837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5BB74-3759-43C3-823C-34CD0949D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408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5633-5661-4A20-8B77-EF1210BA837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5BB74-3759-43C3-823C-34CD0949D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584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5633-5661-4A20-8B77-EF1210BA837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5BB74-3759-43C3-823C-34CD0949D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529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5633-5661-4A20-8B77-EF1210BA837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5BB74-3759-43C3-823C-34CD0949D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200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5633-5661-4A20-8B77-EF1210BA837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5BB74-3759-43C3-823C-34CD0949D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688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5633-5661-4A20-8B77-EF1210BA837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5BB74-3759-43C3-823C-34CD0949D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353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5633-5661-4A20-8B77-EF1210BA837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5BB74-3759-43C3-823C-34CD0949D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930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5633-5661-4A20-8B77-EF1210BA837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5BB74-3759-43C3-823C-34CD0949D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21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65633-5661-4A20-8B77-EF1210BA837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5BB74-3759-43C3-823C-34CD0949D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964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424463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1650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4619044"/>
              </p:ext>
            </p:extLst>
          </p:nvPr>
        </p:nvGraphicFramePr>
        <p:xfrm>
          <a:off x="1524000" y="1397000"/>
          <a:ext cx="6096000" cy="23926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Test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Pracovní list testu pro každého žáka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Vytisknout  každému žáku test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1453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9467728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024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016" y="0"/>
            <a:ext cx="8856984" cy="640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093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8784976" cy="5879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013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70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2</cp:revision>
  <dcterms:created xsi:type="dcterms:W3CDTF">2012-03-05T21:13:36Z</dcterms:created>
  <dcterms:modified xsi:type="dcterms:W3CDTF">2012-03-06T19:16:00Z</dcterms:modified>
</cp:coreProperties>
</file>