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2" r:id="rId5"/>
    <p:sldId id="259" r:id="rId6"/>
    <p:sldId id="263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16" autoAdjust="0"/>
    <p:restoredTop sz="98224" autoAdjust="0"/>
  </p:normalViewPr>
  <p:slideViewPr>
    <p:cSldViewPr>
      <p:cViewPr varScale="1">
        <p:scale>
          <a:sx n="74" d="100"/>
          <a:sy n="74" d="100"/>
        </p:scale>
        <p:origin x="-39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1993-4064-49BD-AA15-575FF2376496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BFED93D-1688-4DB5-9FC8-3E978FA6267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1993-4064-49BD-AA15-575FF2376496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ED93D-1688-4DB5-9FC8-3E978FA626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1993-4064-49BD-AA15-575FF2376496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ED93D-1688-4DB5-9FC8-3E978FA626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1993-4064-49BD-AA15-575FF2376496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ED93D-1688-4DB5-9FC8-3E978FA6267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1993-4064-49BD-AA15-575FF2376496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ED93D-1688-4DB5-9FC8-3E978FA6267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1993-4064-49BD-AA15-575FF2376496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ED93D-1688-4DB5-9FC8-3E978FA626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1993-4064-49BD-AA15-575FF2376496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ED93D-1688-4DB5-9FC8-3E978FA626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1993-4064-49BD-AA15-575FF2376496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ED93D-1688-4DB5-9FC8-3E978FA626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1993-4064-49BD-AA15-575FF2376496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ED93D-1688-4DB5-9FC8-3E978FA626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1993-4064-49BD-AA15-575FF2376496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ED93D-1688-4DB5-9FC8-3E978FA626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1993-4064-49BD-AA15-575FF2376496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ED93D-1688-4DB5-9FC8-3E978FA626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28F11993-4064-49BD-AA15-575FF2376496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9BFED93D-1688-4DB5-9FC8-3E978FA62679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5904656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NÁZEV ŠKOLY:</a:t>
            </a:r>
            <a:b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SPECIÁLNÍ ZÁKLADNÍ ŠKOLA A MATEŘSKÁ ŠKOLA VARNSDORF</a:t>
            </a:r>
            <a:b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AUTOR: Marcela </a:t>
            </a:r>
            <a:r>
              <a:rPr lang="cs-CZ" sz="2800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Kanisová</a:t>
            </a: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2013-01-04</a:t>
            </a:r>
            <a:b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NÁZEV: </a:t>
            </a: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VY_32_INOVACE_11_Člověk a jeho zdraví</a:t>
            </a: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TÉMA: Smysly a smyslová ústrojí</a:t>
            </a:r>
            <a:b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ČÍSLO PROJEKTU: CZ.1.07/1.4.00/21.0640 </a:t>
            </a:r>
            <a:b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Anotace: Materiál je určen pro 3. třídu, slouží k procvičení probrané látky, k prevenci ochrany vlastních smyslů</a:t>
            </a:r>
            <a:b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endParaRPr lang="cs-CZ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00224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116632"/>
            <a:ext cx="7315200" cy="1080120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Smysly</a:t>
            </a:r>
            <a:endParaRPr lang="cs-CZ" sz="4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914400" y="1412777"/>
            <a:ext cx="7315200" cy="48965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Smysly nám pomáhají rozlišit různé podněty z našeho okolí</a:t>
            </a:r>
          </a:p>
          <a:p>
            <a:r>
              <a:rPr lang="cs-CZ" sz="3200" dirty="0" smtClean="0"/>
              <a:t>Díky našim smyslům můžeme cítit , sahat, vidět, chutnat a slyšet</a:t>
            </a:r>
          </a:p>
          <a:p>
            <a:r>
              <a:rPr lang="cs-CZ" sz="3200" dirty="0" smtClean="0"/>
              <a:t>Dokážeme rozlišit příjemné a nepříjemné pocity</a:t>
            </a:r>
          </a:p>
          <a:p>
            <a:r>
              <a:rPr lang="cs-CZ" sz="3200" dirty="0" smtClean="0"/>
              <a:t>Smysly nás dokáží varovat před různými druhy nebezpečí</a:t>
            </a:r>
            <a:endParaRPr lang="cs-CZ" sz="3200" dirty="0"/>
          </a:p>
        </p:txBody>
      </p:sp>
      <p:pic>
        <p:nvPicPr>
          <p:cNvPr id="1026" name="Picture 2" descr="C:\Users\Marcelka\AppData\Local\Microsoft\Windows\Temporary Internet Files\Content.IE5\I1AP6T3F\MC9002318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464867"/>
            <a:ext cx="1552669" cy="2071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7691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16633"/>
            <a:ext cx="7315200" cy="1008112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Jak poznáváme svět?</a:t>
            </a:r>
            <a:endParaRPr lang="cs-CZ" sz="4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052736"/>
            <a:ext cx="7315200" cy="534806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SLUCH</a:t>
            </a:r>
          </a:p>
          <a:p>
            <a:r>
              <a:rPr lang="cs-CZ" sz="3200" dirty="0" smtClean="0"/>
              <a:t>Vysoké nebo nízké zvuky, informace, které slyšíme </a:t>
            </a:r>
          </a:p>
          <a:p>
            <a:r>
              <a:rPr lang="cs-CZ" sz="3200" dirty="0" smtClean="0"/>
              <a:t>Vnímáme sluchem </a:t>
            </a:r>
          </a:p>
          <a:p>
            <a:r>
              <a:rPr lang="cs-CZ" sz="3200" dirty="0" smtClean="0"/>
              <a:t>Orgán sluchu – uši</a:t>
            </a:r>
          </a:p>
          <a:p>
            <a:endParaRPr lang="cs-CZ" sz="3200" dirty="0" smtClean="0"/>
          </a:p>
          <a:p>
            <a:r>
              <a:rPr lang="cs-CZ" sz="3200" dirty="0" smtClean="0"/>
              <a:t>Jaké mohou být zvuky?</a:t>
            </a:r>
          </a:p>
          <a:p>
            <a:r>
              <a:rPr lang="cs-CZ" sz="3200" dirty="0" smtClean="0"/>
              <a:t>Vysoké, nízké, hluboké, příjemné</a:t>
            </a:r>
          </a:p>
          <a:p>
            <a:r>
              <a:rPr lang="cs-CZ" sz="3200" dirty="0" smtClean="0"/>
              <a:t>Strašidelné, veselé, nepříjemné…</a:t>
            </a:r>
          </a:p>
        </p:txBody>
      </p:sp>
      <p:pic>
        <p:nvPicPr>
          <p:cNvPr id="2054" name="Picture 6" descr="C:\Users\Marcelka\AppData\Local\Microsoft\Windows\Temporary Internet Files\Content.IE5\0T8HR8ZF\MP900409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492896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8475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60649"/>
            <a:ext cx="7315200" cy="1080119"/>
          </a:xfrm>
        </p:spPr>
        <p:txBody>
          <a:bodyPr>
            <a:normAutofit/>
          </a:bodyPr>
          <a:lstStyle/>
          <a:p>
            <a:pPr algn="ctr"/>
            <a:r>
              <a:rPr lang="cs-CZ" sz="44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Jak poznáváme svět?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412777"/>
            <a:ext cx="7315200" cy="4896584"/>
          </a:xfrm>
        </p:spPr>
        <p:txBody>
          <a:bodyPr/>
          <a:lstStyle/>
          <a:p>
            <a:r>
              <a:rPr lang="cs-CZ" sz="3200" dirty="0">
                <a:solidFill>
                  <a:srgbClr val="FFFF00"/>
                </a:solidFill>
              </a:rPr>
              <a:t>ZRAK</a:t>
            </a:r>
          </a:p>
          <a:p>
            <a:r>
              <a:rPr lang="cs-CZ" sz="3200" dirty="0"/>
              <a:t>Vše, co vidíme, spatříme</a:t>
            </a:r>
          </a:p>
          <a:p>
            <a:r>
              <a:rPr lang="cs-CZ" sz="3200" dirty="0"/>
              <a:t>Vnímáme zrakem</a:t>
            </a:r>
          </a:p>
          <a:p>
            <a:r>
              <a:rPr lang="cs-CZ" sz="3200" dirty="0"/>
              <a:t>Orgán zraku </a:t>
            </a:r>
            <a:r>
              <a:rPr lang="cs-CZ" sz="3200" dirty="0" smtClean="0"/>
              <a:t>– oči</a:t>
            </a:r>
          </a:p>
          <a:p>
            <a:endParaRPr lang="cs-CZ" sz="3200" dirty="0"/>
          </a:p>
          <a:p>
            <a:r>
              <a:rPr lang="cs-CZ" sz="3200" dirty="0" smtClean="0"/>
              <a:t>Zrak je nutné chránit</a:t>
            </a:r>
            <a:endParaRPr lang="cs-CZ" sz="3200" dirty="0"/>
          </a:p>
          <a:p>
            <a:r>
              <a:rPr lang="cs-CZ" dirty="0" smtClean="0"/>
              <a:t>Před nepříznivým počasím brýlemi</a:t>
            </a:r>
          </a:p>
          <a:p>
            <a:r>
              <a:rPr lang="cs-CZ" dirty="0" smtClean="0"/>
              <a:t>Před ostrými předměty</a:t>
            </a:r>
          </a:p>
          <a:p>
            <a:r>
              <a:rPr lang="cs-CZ" dirty="0" smtClean="0"/>
              <a:t>Před horkými tekutinami</a:t>
            </a:r>
            <a:endParaRPr lang="cs-CZ" dirty="0"/>
          </a:p>
        </p:txBody>
      </p:sp>
      <p:pic>
        <p:nvPicPr>
          <p:cNvPr id="5124" name="Picture 4" descr="C:\Users\Marcelka\AppData\Local\Microsoft\Windows\Temporary Internet Files\Content.IE5\0T8HR8ZF\MP9004486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540024"/>
            <a:ext cx="3096344" cy="2322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6528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14400" y="188641"/>
            <a:ext cx="7315200" cy="792087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Jak poznáváme svět?</a:t>
            </a:r>
            <a:endParaRPr lang="cs-CZ" sz="4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784976" cy="60212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HMAT</a:t>
            </a:r>
          </a:p>
          <a:p>
            <a:r>
              <a:rPr lang="cs-CZ" sz="3200" dirty="0" smtClean="0"/>
              <a:t>Vše, čeho se dotýkáme, na co saháme </a:t>
            </a:r>
            <a:endParaRPr lang="cs-CZ" sz="3200" dirty="0"/>
          </a:p>
          <a:p>
            <a:r>
              <a:rPr lang="cs-CZ" sz="3200" dirty="0"/>
              <a:t>Vnímáme </a:t>
            </a:r>
            <a:r>
              <a:rPr lang="cs-CZ" sz="3200" dirty="0" smtClean="0"/>
              <a:t>dotykem </a:t>
            </a:r>
            <a:endParaRPr lang="cs-CZ" sz="3200" dirty="0"/>
          </a:p>
          <a:p>
            <a:r>
              <a:rPr lang="cs-CZ" sz="3200" dirty="0"/>
              <a:t>Orgán </a:t>
            </a:r>
            <a:r>
              <a:rPr lang="cs-CZ" sz="3200" dirty="0" smtClean="0"/>
              <a:t>hmatu – ruce, povrch těla – kůže</a:t>
            </a:r>
          </a:p>
          <a:p>
            <a:endParaRPr lang="cs-CZ" sz="3200" dirty="0"/>
          </a:p>
          <a:p>
            <a:r>
              <a:rPr lang="cs-CZ" sz="3200" dirty="0" smtClean="0"/>
              <a:t>Ruce si také chráníme</a:t>
            </a:r>
          </a:p>
          <a:p>
            <a:r>
              <a:rPr lang="cs-CZ" sz="2400" dirty="0" smtClean="0"/>
              <a:t>Proti mrazu oděvem – rukavicemi</a:t>
            </a:r>
          </a:p>
          <a:p>
            <a:r>
              <a:rPr lang="cs-CZ" sz="2400" dirty="0" smtClean="0"/>
              <a:t>Proti vařícím a horkým předmětům</a:t>
            </a:r>
          </a:p>
          <a:p>
            <a:r>
              <a:rPr lang="cs-CZ" sz="3200" dirty="0" smtClean="0"/>
              <a:t>Doteky mohou být</a:t>
            </a:r>
          </a:p>
          <a:p>
            <a:r>
              <a:rPr lang="cs-CZ" sz="2400" dirty="0" smtClean="0"/>
              <a:t>příjemné, nemilé, hladké, drsné…</a:t>
            </a:r>
          </a:p>
        </p:txBody>
      </p:sp>
      <p:pic>
        <p:nvPicPr>
          <p:cNvPr id="3075" name="Picture 3" descr="C:\Users\Marcelka\AppData\Local\Microsoft\Windows\Temporary Internet Files\Content.IE5\HARS9YFJ\MP9004225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826" y="3356992"/>
            <a:ext cx="1711051" cy="1656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3370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60649"/>
            <a:ext cx="7315200" cy="1152127"/>
          </a:xfrm>
        </p:spPr>
        <p:txBody>
          <a:bodyPr>
            <a:normAutofit/>
          </a:bodyPr>
          <a:lstStyle/>
          <a:p>
            <a:pPr algn="ctr"/>
            <a:r>
              <a:rPr lang="cs-CZ" sz="44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Jak poznáváme svět?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556793"/>
            <a:ext cx="7315200" cy="4752568"/>
          </a:xfrm>
        </p:spPr>
        <p:txBody>
          <a:bodyPr>
            <a:normAutofit/>
          </a:bodyPr>
          <a:lstStyle/>
          <a:p>
            <a:r>
              <a:rPr lang="cs-CZ" sz="3200" dirty="0">
                <a:solidFill>
                  <a:srgbClr val="FFFF00"/>
                </a:solidFill>
              </a:rPr>
              <a:t>ČICH</a:t>
            </a:r>
          </a:p>
          <a:p>
            <a:r>
              <a:rPr lang="cs-CZ" sz="3200" dirty="0"/>
              <a:t>Vše, co cítíme, co voní nebo zapáchá</a:t>
            </a:r>
          </a:p>
          <a:p>
            <a:r>
              <a:rPr lang="cs-CZ" sz="3200" dirty="0"/>
              <a:t>Vnímáme čichem</a:t>
            </a:r>
          </a:p>
          <a:p>
            <a:r>
              <a:rPr lang="cs-CZ" sz="3200" dirty="0"/>
              <a:t>Orgán čichu </a:t>
            </a:r>
            <a:r>
              <a:rPr lang="cs-CZ" sz="3200" dirty="0" smtClean="0"/>
              <a:t>– nos</a:t>
            </a:r>
          </a:p>
          <a:p>
            <a:endParaRPr lang="cs-CZ" sz="3200" dirty="0"/>
          </a:p>
          <a:p>
            <a:r>
              <a:rPr lang="cs-CZ" sz="3200" dirty="0" smtClean="0"/>
              <a:t>Vůně, které vnímáme</a:t>
            </a:r>
          </a:p>
          <a:p>
            <a:r>
              <a:rPr lang="cs-CZ" sz="2400" dirty="0" smtClean="0"/>
              <a:t>Voňavé, zapáchající…</a:t>
            </a:r>
          </a:p>
          <a:p>
            <a:r>
              <a:rPr lang="cs-CZ" sz="2400" dirty="0" smtClean="0"/>
              <a:t>Varující – zkažené potraviny</a:t>
            </a:r>
            <a:endParaRPr lang="cs-CZ" sz="2400" dirty="0"/>
          </a:p>
          <a:p>
            <a:endParaRPr lang="cs-CZ" sz="3200" dirty="0"/>
          </a:p>
        </p:txBody>
      </p:sp>
      <p:pic>
        <p:nvPicPr>
          <p:cNvPr id="6146" name="Picture 2" descr="C:\Users\Marcelka\AppData\Local\Microsoft\Windows\Temporary Internet Files\Content.IE5\HARS9YFJ\MP9004036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996952"/>
            <a:ext cx="3096344" cy="2898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1086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16633"/>
            <a:ext cx="7315200" cy="1080119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Jak poznáváme svět?</a:t>
            </a:r>
            <a:endParaRPr lang="cs-CZ" sz="4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052736"/>
            <a:ext cx="8244408" cy="5472608"/>
          </a:xfrm>
        </p:spPr>
        <p:txBody>
          <a:bodyPr/>
          <a:lstStyle/>
          <a:p>
            <a:r>
              <a:rPr lang="cs-CZ" sz="3200" dirty="0" smtClean="0">
                <a:solidFill>
                  <a:srgbClr val="FFFF00"/>
                </a:solidFill>
              </a:rPr>
              <a:t>CHUŤ</a:t>
            </a:r>
          </a:p>
          <a:p>
            <a:r>
              <a:rPr lang="cs-CZ" sz="3200" dirty="0" smtClean="0"/>
              <a:t>Vše</a:t>
            </a:r>
            <a:r>
              <a:rPr lang="cs-CZ" sz="3200" dirty="0"/>
              <a:t>, co </a:t>
            </a:r>
            <a:r>
              <a:rPr lang="cs-CZ" sz="3200" dirty="0" smtClean="0"/>
              <a:t>chutnáme</a:t>
            </a:r>
          </a:p>
          <a:p>
            <a:r>
              <a:rPr lang="cs-CZ" sz="3200" dirty="0" smtClean="0"/>
              <a:t>Vnímáme chutí</a:t>
            </a:r>
            <a:endParaRPr lang="cs-CZ" sz="3200" dirty="0"/>
          </a:p>
          <a:p>
            <a:r>
              <a:rPr lang="cs-CZ" sz="3200" dirty="0"/>
              <a:t>Orgán </a:t>
            </a:r>
            <a:r>
              <a:rPr lang="cs-CZ" sz="3200" dirty="0" smtClean="0"/>
              <a:t>chuti – ústa –jazyk</a:t>
            </a:r>
          </a:p>
          <a:p>
            <a:endParaRPr lang="cs-CZ" sz="3200" dirty="0"/>
          </a:p>
          <a:p>
            <a:r>
              <a:rPr lang="cs-CZ" sz="3200" dirty="0" smtClean="0"/>
              <a:t>Druhy chutí</a:t>
            </a:r>
          </a:p>
          <a:p>
            <a:r>
              <a:rPr lang="cs-CZ" sz="3200" dirty="0" smtClean="0"/>
              <a:t>Sladká, kyselá, hořká</a:t>
            </a:r>
          </a:p>
          <a:p>
            <a:r>
              <a:rPr lang="cs-CZ" sz="3200" dirty="0" smtClean="0"/>
              <a:t>Slaná, štiplavá, pálivá</a:t>
            </a:r>
            <a:endParaRPr lang="cs-CZ" sz="3200" dirty="0"/>
          </a:p>
        </p:txBody>
      </p:sp>
      <p:pic>
        <p:nvPicPr>
          <p:cNvPr id="4098" name="Picture 2" descr="C:\Users\Marcelka\AppData\Local\Microsoft\Windows\Temporary Internet Files\Content.IE5\VUAT6CRV\MP9004486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4277" y="4206416"/>
            <a:ext cx="2951312" cy="2213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9496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14400" y="188641"/>
            <a:ext cx="7315200" cy="792087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Zopakuj si, co už umíš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980728"/>
            <a:ext cx="8568952" cy="5688632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K  čemu nám slouží naše smysly?</a:t>
            </a:r>
          </a:p>
          <a:p>
            <a:r>
              <a:rPr lang="cs-CZ" sz="2800" dirty="0" smtClean="0"/>
              <a:t>Poznáváme chuť, jaké jsou věci kolem nás, cítíme jejich vůni nebo zápach, můžeme předměty vidět a slyšet.</a:t>
            </a:r>
          </a:p>
          <a:p>
            <a:endParaRPr lang="cs-CZ" sz="2800" dirty="0"/>
          </a:p>
          <a:p>
            <a:r>
              <a:rPr lang="cs-CZ" sz="2800" b="1" dirty="0" smtClean="0"/>
              <a:t>Vyjmenuj pět smyslů člověka.</a:t>
            </a:r>
          </a:p>
          <a:p>
            <a:r>
              <a:rPr lang="cs-CZ" sz="2800" dirty="0" smtClean="0"/>
              <a:t>Zrak, hmat, sluch, chuť, čich.</a:t>
            </a:r>
          </a:p>
          <a:p>
            <a:endParaRPr lang="cs-CZ" sz="2800" dirty="0" smtClean="0"/>
          </a:p>
          <a:p>
            <a:r>
              <a:rPr lang="cs-CZ" sz="2800" b="1" dirty="0" smtClean="0"/>
              <a:t>Před čím tě tvé smysly mohou varovat?</a:t>
            </a:r>
          </a:p>
          <a:p>
            <a:r>
              <a:rPr lang="cs-CZ" sz="2800" dirty="0" smtClean="0"/>
              <a:t>Před zkaženými potravinami, před nebezpečnými chemikáliemi, před blížícím se nebezpečím (rychle jedoucí auto, padající předměty).</a:t>
            </a:r>
            <a:endParaRPr lang="cs-CZ" sz="2800" dirty="0"/>
          </a:p>
        </p:txBody>
      </p:sp>
      <p:pic>
        <p:nvPicPr>
          <p:cNvPr id="7170" name="Picture 2" descr="C:\Users\Marcelka\AppData\Local\Microsoft\Windows\Temporary Internet Files\Content.IE5\I1AP6T3F\MC90044132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204864"/>
            <a:ext cx="936104" cy="870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Marcelka\AppData\Local\Microsoft\Windows\Temporary Internet Files\Content.IE5\I1AP6T3F\MC90044132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265" y="3356992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Marcelka\AppData\Local\Microsoft\Windows\Temporary Internet Files\Content.IE5\I1AP6T3F\MC900441322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7911" y="5805264"/>
            <a:ext cx="937828" cy="937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1896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88641"/>
            <a:ext cx="7315200" cy="1224135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Použité zdroje: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700809"/>
            <a:ext cx="7315200" cy="4608552"/>
          </a:xfrm>
        </p:spPr>
        <p:txBody>
          <a:bodyPr>
            <a:normAutofit lnSpcReduction="10000"/>
          </a:bodyPr>
          <a:lstStyle/>
          <a:p>
            <a:r>
              <a:rPr lang="cs-CZ" dirty="0"/>
              <a:t>Snímek č.1 </a:t>
            </a:r>
            <a:r>
              <a:rPr lang="en-US" dirty="0"/>
              <a:t>[</a:t>
            </a:r>
            <a:r>
              <a:rPr lang="cs-CZ" dirty="0"/>
              <a:t>cit. 2013-01-04</a:t>
            </a:r>
            <a:r>
              <a:rPr lang="en-US" dirty="0"/>
              <a:t>] </a:t>
            </a:r>
            <a:r>
              <a:rPr lang="cs-CZ" dirty="0"/>
              <a:t>Obrázek </a:t>
            </a:r>
            <a:r>
              <a:rPr lang="cs-CZ" dirty="0" smtClean="0"/>
              <a:t>rytiny smyslů byl </a:t>
            </a:r>
            <a:r>
              <a:rPr lang="cs-CZ" dirty="0"/>
              <a:t>použit z galerie Office.</a:t>
            </a:r>
          </a:p>
          <a:p>
            <a:r>
              <a:rPr lang="cs-CZ" dirty="0"/>
              <a:t>Snímek č.2 </a:t>
            </a:r>
            <a:r>
              <a:rPr lang="en-US" dirty="0"/>
              <a:t>[</a:t>
            </a:r>
            <a:r>
              <a:rPr lang="cs-CZ" dirty="0"/>
              <a:t>cit. 2013-01-04</a:t>
            </a:r>
            <a:r>
              <a:rPr lang="en-US" dirty="0"/>
              <a:t>] </a:t>
            </a:r>
            <a:r>
              <a:rPr lang="cs-CZ" dirty="0"/>
              <a:t>Obrázek </a:t>
            </a:r>
            <a:r>
              <a:rPr lang="cs-CZ" dirty="0" smtClean="0"/>
              <a:t>ucha kojence </a:t>
            </a:r>
            <a:r>
              <a:rPr lang="cs-CZ" dirty="0"/>
              <a:t>byl použit z galerie Office.</a:t>
            </a:r>
          </a:p>
          <a:p>
            <a:r>
              <a:rPr lang="cs-CZ" dirty="0"/>
              <a:t>Snímek </a:t>
            </a:r>
            <a:r>
              <a:rPr lang="cs-CZ" dirty="0" smtClean="0"/>
              <a:t>č.3 </a:t>
            </a:r>
            <a:r>
              <a:rPr lang="en-US" dirty="0" smtClean="0"/>
              <a:t>[</a:t>
            </a:r>
            <a:r>
              <a:rPr lang="cs-CZ" dirty="0"/>
              <a:t>cit. 2013-01-04</a:t>
            </a:r>
            <a:r>
              <a:rPr lang="en-US" dirty="0"/>
              <a:t>] </a:t>
            </a:r>
            <a:r>
              <a:rPr lang="cs-CZ" dirty="0"/>
              <a:t>Obrázek </a:t>
            </a:r>
            <a:r>
              <a:rPr lang="cs-CZ" dirty="0" smtClean="0"/>
              <a:t>oka byl </a:t>
            </a:r>
            <a:r>
              <a:rPr lang="cs-CZ" dirty="0"/>
              <a:t>použit z galerie Office.</a:t>
            </a:r>
          </a:p>
          <a:p>
            <a:r>
              <a:rPr lang="cs-CZ" dirty="0"/>
              <a:t>Snímek </a:t>
            </a:r>
            <a:r>
              <a:rPr lang="cs-CZ" dirty="0" smtClean="0"/>
              <a:t>č.4 </a:t>
            </a:r>
            <a:r>
              <a:rPr lang="en-US" dirty="0" smtClean="0"/>
              <a:t>[</a:t>
            </a:r>
            <a:r>
              <a:rPr lang="cs-CZ" dirty="0"/>
              <a:t>cit. 2013-01-04</a:t>
            </a:r>
            <a:r>
              <a:rPr lang="en-US" dirty="0"/>
              <a:t>] </a:t>
            </a:r>
            <a:r>
              <a:rPr lang="cs-CZ" dirty="0"/>
              <a:t>Obrázek </a:t>
            </a:r>
            <a:r>
              <a:rPr lang="cs-CZ" dirty="0" smtClean="0"/>
              <a:t>rukou </a:t>
            </a:r>
            <a:r>
              <a:rPr lang="cs-CZ" dirty="0"/>
              <a:t>byl použit z galerie Office.</a:t>
            </a:r>
          </a:p>
          <a:p>
            <a:r>
              <a:rPr lang="cs-CZ" dirty="0"/>
              <a:t>Snímek č.5 </a:t>
            </a:r>
            <a:r>
              <a:rPr lang="en-US" dirty="0"/>
              <a:t>[</a:t>
            </a:r>
            <a:r>
              <a:rPr lang="cs-CZ" dirty="0"/>
              <a:t>cit. 2013-01-04</a:t>
            </a:r>
            <a:r>
              <a:rPr lang="en-US" dirty="0"/>
              <a:t>] </a:t>
            </a:r>
            <a:r>
              <a:rPr lang="cs-CZ" dirty="0"/>
              <a:t>Obrázek </a:t>
            </a:r>
            <a:r>
              <a:rPr lang="cs-CZ" dirty="0" smtClean="0"/>
              <a:t>nosů dívky se psem byl použit </a:t>
            </a:r>
            <a:r>
              <a:rPr lang="cs-CZ" dirty="0"/>
              <a:t>z galerie Office.</a:t>
            </a:r>
          </a:p>
          <a:p>
            <a:r>
              <a:rPr lang="cs-CZ" dirty="0"/>
              <a:t>Snímek č</a:t>
            </a:r>
            <a:r>
              <a:rPr lang="cs-CZ" dirty="0" smtClean="0"/>
              <a:t>. 6 </a:t>
            </a:r>
            <a:r>
              <a:rPr lang="en-US" dirty="0" smtClean="0"/>
              <a:t>[</a:t>
            </a:r>
            <a:r>
              <a:rPr lang="cs-CZ" dirty="0"/>
              <a:t>cit. 2013-01-04</a:t>
            </a:r>
            <a:r>
              <a:rPr lang="en-US" dirty="0"/>
              <a:t>] </a:t>
            </a:r>
            <a:r>
              <a:rPr lang="cs-CZ" dirty="0"/>
              <a:t>Obrázek </a:t>
            </a:r>
            <a:r>
              <a:rPr lang="cs-CZ" dirty="0" smtClean="0"/>
              <a:t>vyplazeného jazyka byl </a:t>
            </a:r>
            <a:r>
              <a:rPr lang="cs-CZ" dirty="0"/>
              <a:t>použit z galerie Office.</a:t>
            </a:r>
          </a:p>
          <a:p>
            <a:r>
              <a:rPr lang="cs-CZ" dirty="0"/>
              <a:t>Snímek </a:t>
            </a:r>
            <a:r>
              <a:rPr lang="cs-CZ" dirty="0" smtClean="0"/>
              <a:t>č.7 </a:t>
            </a:r>
            <a:r>
              <a:rPr lang="en-US" dirty="0"/>
              <a:t>[</a:t>
            </a:r>
            <a:r>
              <a:rPr lang="cs-CZ" dirty="0"/>
              <a:t>cit. 2013-01-04</a:t>
            </a:r>
            <a:r>
              <a:rPr lang="en-US" dirty="0"/>
              <a:t>] </a:t>
            </a:r>
            <a:r>
              <a:rPr lang="cs-CZ" dirty="0"/>
              <a:t>Obrázek </a:t>
            </a:r>
            <a:r>
              <a:rPr lang="cs-CZ" dirty="0" smtClean="0"/>
              <a:t>vztyčeného palce </a:t>
            </a:r>
            <a:r>
              <a:rPr lang="cs-CZ" dirty="0"/>
              <a:t>byl použit z galerie Office.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5761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160</TotalTime>
  <Words>414</Words>
  <Application>Microsoft Office PowerPoint</Application>
  <PresentationFormat>Předvádění na obrazovce (4:3)</PresentationFormat>
  <Paragraphs>71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Prostor</vt:lpstr>
      <vt:lpstr>NÁZEV ŠKOLY: SPECIÁLNÍ ZÁKLADNÍ ŠKOLA A MATEŘSKÁ ŠKOLA VARNSDORF  AUTOR: Marcela Kanisová, 2013-01-04 NÁZEV: VY_32_INOVACE_11_Člověk a jeho zdraví TÉMA: Smysly a smyslová ústrojí ČÍSLO PROJEKTU: CZ.1.07/1.4.00/21.0640   Anotace: Materiál je určen pro 3. třídu, slouží k procvičení probrané látky, k prevenci ochrany vlastních smyslů </vt:lpstr>
      <vt:lpstr>Smysly</vt:lpstr>
      <vt:lpstr>Jak poznáváme svět?</vt:lpstr>
      <vt:lpstr>Jak poznáváme svět?</vt:lpstr>
      <vt:lpstr>Jak poznáváme svět?</vt:lpstr>
      <vt:lpstr>Jak poznáváme svět?</vt:lpstr>
      <vt:lpstr>Jak poznáváme svět?</vt:lpstr>
      <vt:lpstr>Zopakuj si, co už umíš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 A MATEŘSKÁ ŠKOLA VARNSDORF  AUTOR: Marcela Kanisová, 2013-01-04 NÁZEV: VY_32_INOVACE_09_Člověk a jeho zdraví TÉMA: Smysly a smyslová ústrojí ČÍSLO PROJEKTU: CZ.1.07/1.4.00/21.0640   Anotace: Materiál je určen pro 4. třídu, slouží k procvičení probrané látky</dc:title>
  <dc:creator>Marcelka</dc:creator>
  <cp:lastModifiedBy>zak</cp:lastModifiedBy>
  <cp:revision>13</cp:revision>
  <dcterms:created xsi:type="dcterms:W3CDTF">2013-02-21T11:27:07Z</dcterms:created>
  <dcterms:modified xsi:type="dcterms:W3CDTF">2013-03-01T08:56:21Z</dcterms:modified>
</cp:coreProperties>
</file>