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3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FF00"/>
    <a:srgbClr val="17E9B2"/>
    <a:srgbClr val="18C5E8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6052" autoAdjust="0"/>
    <p:restoredTop sz="94660"/>
  </p:normalViewPr>
  <p:slideViewPr>
    <p:cSldViewPr>
      <p:cViewPr varScale="1">
        <p:scale>
          <a:sx n="68" d="100"/>
          <a:sy n="68" d="100"/>
        </p:scale>
        <p:origin x="-870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5" name="Group 94"/>
          <p:cNvGrpSpPr/>
          <p:nvPr/>
        </p:nvGrpSpPr>
        <p:grpSpPr>
          <a:xfrm>
            <a:off x="0" y="-30477"/>
            <a:ext cx="9067800" cy="6889273"/>
            <a:chOff x="0" y="-30477"/>
            <a:chExt cx="9067800" cy="6889273"/>
          </a:xfrm>
        </p:grpSpPr>
        <p:cxnSp>
          <p:nvCxnSpPr>
            <p:cNvPr id="110" name="Straight Connector 109"/>
            <p:cNvCxnSpPr/>
            <p:nvPr/>
          </p:nvCxnSpPr>
          <p:spPr>
            <a:xfrm rot="16200000" flipH="1">
              <a:off x="-1447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7" name="Straight Connector 176"/>
            <p:cNvCxnSpPr/>
            <p:nvPr/>
          </p:nvCxnSpPr>
          <p:spPr>
            <a:xfrm rot="16200000" flipH="1">
              <a:off x="-1638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8" name="Straight Connector 177"/>
            <p:cNvCxnSpPr/>
            <p:nvPr/>
          </p:nvCxnSpPr>
          <p:spPr>
            <a:xfrm rot="5400000">
              <a:off x="-1485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1" name="Straight Connector 180"/>
            <p:cNvCxnSpPr/>
            <p:nvPr/>
          </p:nvCxnSpPr>
          <p:spPr>
            <a:xfrm rot="5400000">
              <a:off x="-32385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2" name="Straight Connector 181"/>
            <p:cNvCxnSpPr/>
            <p:nvPr/>
          </p:nvCxnSpPr>
          <p:spPr>
            <a:xfrm rot="16200000" flipH="1">
              <a:off x="-33147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3" name="Straight Connector 182"/>
            <p:cNvCxnSpPr/>
            <p:nvPr/>
          </p:nvCxnSpPr>
          <p:spPr>
            <a:xfrm rot="16200000" flipH="1">
              <a:off x="-1371600" y="2971800"/>
              <a:ext cx="6858000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4" name="Straight Connector 183"/>
            <p:cNvCxnSpPr/>
            <p:nvPr/>
          </p:nvCxnSpPr>
          <p:spPr>
            <a:xfrm rot="16200000" flipH="1">
              <a:off x="-2819400" y="3200400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5" name="Straight Connector 184"/>
            <p:cNvCxnSpPr/>
            <p:nvPr/>
          </p:nvCxnSpPr>
          <p:spPr>
            <a:xfrm rot="5400000">
              <a:off x="-2705099" y="3238500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6" name="Straight Connector 185"/>
            <p:cNvCxnSpPr/>
            <p:nvPr/>
          </p:nvCxnSpPr>
          <p:spPr>
            <a:xfrm rot="16200000" flipH="1">
              <a:off x="-21336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7" name="Straight Connector 186"/>
            <p:cNvCxnSpPr/>
            <p:nvPr/>
          </p:nvCxnSpPr>
          <p:spPr>
            <a:xfrm rot="16200000" flipH="1">
              <a:off x="-31242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8" name="Straight Connector 187"/>
            <p:cNvCxnSpPr/>
            <p:nvPr/>
          </p:nvCxnSpPr>
          <p:spPr>
            <a:xfrm rot="16200000" flipH="1">
              <a:off x="-1828799" y="3352799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9" name="Straight Connector 188"/>
            <p:cNvCxnSpPr/>
            <p:nvPr/>
          </p:nvCxnSpPr>
          <p:spPr>
            <a:xfrm rot="16200000" flipH="1">
              <a:off x="-28194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0" name="Straight Connector 189"/>
            <p:cNvCxnSpPr/>
            <p:nvPr/>
          </p:nvCxnSpPr>
          <p:spPr>
            <a:xfrm rot="16200000" flipH="1">
              <a:off x="-2438400" y="3124200"/>
              <a:ext cx="6858000" cy="609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5" name="Straight Connector 164"/>
            <p:cNvCxnSpPr/>
            <p:nvPr/>
          </p:nvCxnSpPr>
          <p:spPr>
            <a:xfrm rot="5400000">
              <a:off x="-173164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6" name="Straight Connector 165"/>
            <p:cNvCxnSpPr/>
            <p:nvPr/>
          </p:nvCxnSpPr>
          <p:spPr>
            <a:xfrm rot="5400000">
              <a:off x="-1142048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9" name="Straight Connector 168"/>
            <p:cNvCxnSpPr/>
            <p:nvPr/>
          </p:nvCxnSpPr>
          <p:spPr>
            <a:xfrm rot="5400000">
              <a:off x="-9144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3" name="Straight Connector 172"/>
            <p:cNvCxnSpPr/>
            <p:nvPr/>
          </p:nvCxnSpPr>
          <p:spPr>
            <a:xfrm rot="5400000">
              <a:off x="-185547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1" name="Straight Connector 120"/>
            <p:cNvCxnSpPr/>
            <p:nvPr/>
          </p:nvCxnSpPr>
          <p:spPr>
            <a:xfrm rot="16200000" flipH="1">
              <a:off x="-26431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5" name="Straight Connector 144"/>
            <p:cNvCxnSpPr/>
            <p:nvPr/>
          </p:nvCxnSpPr>
          <p:spPr>
            <a:xfrm rot="16200000" flipH="1">
              <a:off x="-1954530" y="3326130"/>
              <a:ext cx="6858000" cy="20574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8" name="Straight Connector 107"/>
            <p:cNvCxnSpPr/>
            <p:nvPr/>
          </p:nvCxnSpPr>
          <p:spPr>
            <a:xfrm rot="16200000" flipH="1">
              <a:off x="-2362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9" name="Straight Connector 208"/>
            <p:cNvCxnSpPr/>
            <p:nvPr/>
          </p:nvCxnSpPr>
          <p:spPr>
            <a:xfrm rot="16200000" flipH="1">
              <a:off x="-21336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0" name="Straight Connector 209"/>
            <p:cNvCxnSpPr/>
            <p:nvPr/>
          </p:nvCxnSpPr>
          <p:spPr>
            <a:xfrm rot="16200000" flipH="1">
              <a:off x="10668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1" name="Straight Connector 210"/>
            <p:cNvCxnSpPr/>
            <p:nvPr/>
          </p:nvCxnSpPr>
          <p:spPr>
            <a:xfrm rot="16200000" flipH="1">
              <a:off x="8763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2" name="Straight Connector 211"/>
            <p:cNvCxnSpPr/>
            <p:nvPr/>
          </p:nvCxnSpPr>
          <p:spPr>
            <a:xfrm rot="5400000">
              <a:off x="1028700" y="3238500"/>
              <a:ext cx="6858000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3" name="Straight Connector 212"/>
            <p:cNvCxnSpPr/>
            <p:nvPr/>
          </p:nvCxnSpPr>
          <p:spPr>
            <a:xfrm rot="5400000">
              <a:off x="-723900" y="3314700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4" name="Straight Connector 213"/>
            <p:cNvCxnSpPr/>
            <p:nvPr/>
          </p:nvCxnSpPr>
          <p:spPr>
            <a:xfrm rot="16200000" flipH="1">
              <a:off x="-800100" y="3314700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5" name="Straight Connector 214"/>
            <p:cNvCxnSpPr/>
            <p:nvPr/>
          </p:nvCxnSpPr>
          <p:spPr>
            <a:xfrm rot="5400000">
              <a:off x="-152400" y="3429000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6" name="Straight Connector 215"/>
            <p:cNvCxnSpPr/>
            <p:nvPr/>
          </p:nvCxnSpPr>
          <p:spPr>
            <a:xfrm rot="16200000" flipH="1">
              <a:off x="-304800" y="3200400"/>
              <a:ext cx="6858000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7" name="Straight Connector 216"/>
            <p:cNvCxnSpPr/>
            <p:nvPr/>
          </p:nvCxnSpPr>
          <p:spPr>
            <a:xfrm rot="5400000">
              <a:off x="-190499" y="3238500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8" name="Straight Connector 217"/>
            <p:cNvCxnSpPr/>
            <p:nvPr/>
          </p:nvCxnSpPr>
          <p:spPr>
            <a:xfrm rot="16200000" flipH="1">
              <a:off x="381000" y="3200400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9" name="Straight Connector 218"/>
            <p:cNvCxnSpPr/>
            <p:nvPr/>
          </p:nvCxnSpPr>
          <p:spPr>
            <a:xfrm rot="16200000" flipH="1">
              <a:off x="-609600" y="3276600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0" name="Straight Connector 219"/>
            <p:cNvCxnSpPr/>
            <p:nvPr/>
          </p:nvCxnSpPr>
          <p:spPr>
            <a:xfrm rot="16200000" flipH="1">
              <a:off x="685801" y="3352799"/>
              <a:ext cx="6858000" cy="152401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1" name="Straight Connector 220"/>
            <p:cNvCxnSpPr/>
            <p:nvPr/>
          </p:nvCxnSpPr>
          <p:spPr>
            <a:xfrm rot="16200000" flipH="1">
              <a:off x="-304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2" name="Straight Connector 221"/>
            <p:cNvCxnSpPr/>
            <p:nvPr/>
          </p:nvCxnSpPr>
          <p:spPr>
            <a:xfrm rot="5400000">
              <a:off x="-10287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3" name="Straight Connector 222"/>
            <p:cNvCxnSpPr/>
            <p:nvPr/>
          </p:nvCxnSpPr>
          <p:spPr>
            <a:xfrm rot="5400000">
              <a:off x="782955" y="2722245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4" name="Straight Connector 223"/>
            <p:cNvCxnSpPr/>
            <p:nvPr/>
          </p:nvCxnSpPr>
          <p:spPr>
            <a:xfrm rot="5400000">
              <a:off x="1372552" y="3277552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5" name="Straight Connector 224"/>
            <p:cNvCxnSpPr/>
            <p:nvPr/>
          </p:nvCxnSpPr>
          <p:spPr>
            <a:xfrm rot="5400000">
              <a:off x="16002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6" name="Straight Connector 225"/>
            <p:cNvCxnSpPr/>
            <p:nvPr/>
          </p:nvCxnSpPr>
          <p:spPr>
            <a:xfrm rot="5400000">
              <a:off x="659130" y="3227070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7" name="Straight Connector 226"/>
            <p:cNvCxnSpPr/>
            <p:nvPr/>
          </p:nvCxnSpPr>
          <p:spPr>
            <a:xfrm rot="16200000" flipH="1">
              <a:off x="-128587" y="3252788"/>
              <a:ext cx="6858000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8" name="Straight Connector 227"/>
            <p:cNvCxnSpPr/>
            <p:nvPr/>
          </p:nvCxnSpPr>
          <p:spPr>
            <a:xfrm rot="16200000" flipH="1">
              <a:off x="560070" y="3326130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9" name="Straight Connector 228"/>
            <p:cNvCxnSpPr/>
            <p:nvPr/>
          </p:nvCxnSpPr>
          <p:spPr>
            <a:xfrm rot="16200000" flipH="1">
              <a:off x="152400" y="3352800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0" name="Straight Connector 229"/>
            <p:cNvCxnSpPr/>
            <p:nvPr/>
          </p:nvCxnSpPr>
          <p:spPr>
            <a:xfrm rot="16200000" flipH="1">
              <a:off x="3810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7" name="Straight Connector 236"/>
            <p:cNvCxnSpPr/>
            <p:nvPr/>
          </p:nvCxnSpPr>
          <p:spPr>
            <a:xfrm rot="16200000" flipH="1">
              <a:off x="2743200" y="3352801"/>
              <a:ext cx="6858000" cy="1524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8" name="Straight Connector 237"/>
            <p:cNvCxnSpPr/>
            <p:nvPr/>
          </p:nvCxnSpPr>
          <p:spPr>
            <a:xfrm rot="16200000" flipH="1">
              <a:off x="2095501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9" name="Straight Connector 238"/>
            <p:cNvCxnSpPr/>
            <p:nvPr/>
          </p:nvCxnSpPr>
          <p:spPr>
            <a:xfrm rot="5400000">
              <a:off x="2705100" y="3238501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0" name="Straight Connector 239"/>
            <p:cNvCxnSpPr/>
            <p:nvPr/>
          </p:nvCxnSpPr>
          <p:spPr>
            <a:xfrm rot="5400000">
              <a:off x="1828801" y="3276600"/>
              <a:ext cx="6857999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1" name="Straight Connector 240"/>
            <p:cNvCxnSpPr/>
            <p:nvPr/>
          </p:nvCxnSpPr>
          <p:spPr>
            <a:xfrm rot="16200000" flipH="1">
              <a:off x="1066800" y="3200402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2" name="Straight Connector 241"/>
            <p:cNvCxnSpPr/>
            <p:nvPr/>
          </p:nvCxnSpPr>
          <p:spPr>
            <a:xfrm rot="16200000" flipH="1">
              <a:off x="2362201" y="3352800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3" name="Straight Connector 242"/>
            <p:cNvCxnSpPr/>
            <p:nvPr/>
          </p:nvCxnSpPr>
          <p:spPr>
            <a:xfrm rot="5400000">
              <a:off x="2646045" y="2722246"/>
              <a:ext cx="6858000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4" name="Straight Connector 243"/>
            <p:cNvCxnSpPr/>
            <p:nvPr/>
          </p:nvCxnSpPr>
          <p:spPr>
            <a:xfrm rot="5400000">
              <a:off x="3048952" y="3277553"/>
              <a:ext cx="6858000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5" name="Straight Connector 244"/>
            <p:cNvCxnSpPr/>
            <p:nvPr/>
          </p:nvCxnSpPr>
          <p:spPr>
            <a:xfrm rot="5400000">
              <a:off x="2895600" y="3276601"/>
              <a:ext cx="6858000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6" name="Straight Connector 245"/>
            <p:cNvCxnSpPr/>
            <p:nvPr/>
          </p:nvCxnSpPr>
          <p:spPr>
            <a:xfrm rot="5400000">
              <a:off x="2388870" y="3227071"/>
              <a:ext cx="6858000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7" name="Straight Connector 246"/>
            <p:cNvCxnSpPr/>
            <p:nvPr/>
          </p:nvCxnSpPr>
          <p:spPr>
            <a:xfrm rot="16200000" flipH="1">
              <a:off x="22364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8" name="Straight Connector 247"/>
            <p:cNvCxnSpPr/>
            <p:nvPr/>
          </p:nvCxnSpPr>
          <p:spPr>
            <a:xfrm rot="16200000" flipH="1">
              <a:off x="17526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9" name="Straight Connector 248"/>
            <p:cNvCxnSpPr/>
            <p:nvPr/>
          </p:nvCxnSpPr>
          <p:spPr>
            <a:xfrm rot="16200000" flipH="1">
              <a:off x="19812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0" name="Straight Connector 249"/>
            <p:cNvCxnSpPr/>
            <p:nvPr/>
          </p:nvCxnSpPr>
          <p:spPr>
            <a:xfrm rot="5400000">
              <a:off x="3467100" y="3314701"/>
              <a:ext cx="6858000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1" name="Straight Connector 250"/>
            <p:cNvCxnSpPr/>
            <p:nvPr/>
          </p:nvCxnSpPr>
          <p:spPr>
            <a:xfrm rot="16200000" flipH="1">
              <a:off x="3467099" y="3314701"/>
              <a:ext cx="6858000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2" name="Straight Connector 251"/>
            <p:cNvCxnSpPr/>
            <p:nvPr/>
          </p:nvCxnSpPr>
          <p:spPr>
            <a:xfrm rot="5400000">
              <a:off x="4038600" y="3429001"/>
              <a:ext cx="6858000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3" name="Straight Connector 252"/>
            <p:cNvCxnSpPr/>
            <p:nvPr/>
          </p:nvCxnSpPr>
          <p:spPr>
            <a:xfrm rot="16200000" flipH="1">
              <a:off x="3886200" y="3200401"/>
              <a:ext cx="6858000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4" name="Straight Connector 253"/>
            <p:cNvCxnSpPr/>
            <p:nvPr/>
          </p:nvCxnSpPr>
          <p:spPr>
            <a:xfrm rot="5400000">
              <a:off x="4000501" y="3238501"/>
              <a:ext cx="6858000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5" name="Straight Connector 254"/>
            <p:cNvCxnSpPr/>
            <p:nvPr/>
          </p:nvCxnSpPr>
          <p:spPr>
            <a:xfrm rot="16200000" flipH="1">
              <a:off x="4572000" y="3200401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7" name="Straight Connector 256"/>
            <p:cNvCxnSpPr/>
            <p:nvPr/>
          </p:nvCxnSpPr>
          <p:spPr>
            <a:xfrm rot="16200000" flipH="1">
              <a:off x="3733800" y="3352800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8" name="Straight Connector 257"/>
            <p:cNvCxnSpPr/>
            <p:nvPr/>
          </p:nvCxnSpPr>
          <p:spPr>
            <a:xfrm rot="5400000">
              <a:off x="3619500" y="3314700"/>
              <a:ext cx="6858000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9" name="Straight Connector 258"/>
            <p:cNvCxnSpPr/>
            <p:nvPr/>
          </p:nvCxnSpPr>
          <p:spPr>
            <a:xfrm rot="16200000" flipH="1">
              <a:off x="4214813" y="3252788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0" name="Straight Connector 259"/>
            <p:cNvCxnSpPr/>
            <p:nvPr/>
          </p:nvCxnSpPr>
          <p:spPr>
            <a:xfrm rot="16200000" flipH="1">
              <a:off x="4751070" y="3326131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1" name="Straight Connector 260"/>
            <p:cNvCxnSpPr/>
            <p:nvPr/>
          </p:nvCxnSpPr>
          <p:spPr>
            <a:xfrm rot="16200000" flipH="1">
              <a:off x="4343400" y="3352801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2" name="Straight Connector 261"/>
            <p:cNvCxnSpPr/>
            <p:nvPr/>
          </p:nvCxnSpPr>
          <p:spPr>
            <a:xfrm rot="16200000" flipH="1">
              <a:off x="4572000" y="3352801"/>
              <a:ext cx="6858000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4" name="Straight Connector 263"/>
            <p:cNvCxnSpPr/>
            <p:nvPr/>
          </p:nvCxnSpPr>
          <p:spPr>
            <a:xfrm rot="16200000" flipH="1">
              <a:off x="5257800" y="3352802"/>
              <a:ext cx="6858000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5" name="Straight Connector 264"/>
            <p:cNvCxnSpPr/>
            <p:nvPr/>
          </p:nvCxnSpPr>
          <p:spPr>
            <a:xfrm rot="16200000" flipH="1">
              <a:off x="5067300" y="3238502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6" name="Straight Connector 265"/>
            <p:cNvCxnSpPr/>
            <p:nvPr/>
          </p:nvCxnSpPr>
          <p:spPr>
            <a:xfrm rot="5400000">
              <a:off x="5219700" y="3238502"/>
              <a:ext cx="6858000" cy="381000"/>
            </a:xfrm>
            <a:prstGeom prst="line">
              <a:avLst/>
            </a:prstGeom>
            <a:ln w="5080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7" name="Straight Connector 266"/>
            <p:cNvCxnSpPr/>
            <p:nvPr/>
          </p:nvCxnSpPr>
          <p:spPr>
            <a:xfrm rot="16200000" flipH="1">
              <a:off x="4876801" y="3352801"/>
              <a:ext cx="6858000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8" name="Straight Connector 267"/>
            <p:cNvCxnSpPr/>
            <p:nvPr/>
          </p:nvCxnSpPr>
          <p:spPr>
            <a:xfrm rot="5400000">
              <a:off x="5527994" y="3318196"/>
              <a:ext cx="6888479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0" name="Straight Connector 269"/>
            <p:cNvCxnSpPr/>
            <p:nvPr/>
          </p:nvCxnSpPr>
          <p:spPr>
            <a:xfrm rot="5400000">
              <a:off x="4850130" y="3227072"/>
              <a:ext cx="6858000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1" name="Straight Connector 270"/>
            <p:cNvCxnSpPr/>
            <p:nvPr/>
          </p:nvCxnSpPr>
          <p:spPr>
            <a:xfrm rot="16200000" flipH="1">
              <a:off x="4751070" y="3326132"/>
              <a:ext cx="6858000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8" name="Straight Connector 277"/>
            <p:cNvCxnSpPr/>
            <p:nvPr/>
          </p:nvCxnSpPr>
          <p:spPr>
            <a:xfrm rot="5400000">
              <a:off x="5562599" y="3429001"/>
              <a:ext cx="685800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3" name="Straight Connector 282"/>
            <p:cNvCxnSpPr/>
            <p:nvPr/>
          </p:nvCxnSpPr>
          <p:spPr>
            <a:xfrm rot="5400000">
              <a:off x="2552700" y="3390900"/>
              <a:ext cx="6858000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9" name="Straight Connector 288"/>
            <p:cNvCxnSpPr/>
            <p:nvPr/>
          </p:nvCxnSpPr>
          <p:spPr>
            <a:xfrm rot="16200000" flipH="1">
              <a:off x="3048000" y="3352800"/>
              <a:ext cx="6858000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2" name="Straight Connector 291"/>
            <p:cNvCxnSpPr/>
            <p:nvPr/>
          </p:nvCxnSpPr>
          <p:spPr>
            <a:xfrm rot="16200000" flipH="1">
              <a:off x="3238500" y="3238500"/>
              <a:ext cx="6858000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4" name="Straight Connector 293"/>
            <p:cNvCxnSpPr/>
            <p:nvPr/>
          </p:nvCxnSpPr>
          <p:spPr>
            <a:xfrm rot="5400000">
              <a:off x="2133600" y="3276600"/>
              <a:ext cx="6858000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8" name="Straight Connector 297"/>
            <p:cNvCxnSpPr/>
            <p:nvPr/>
          </p:nvCxnSpPr>
          <p:spPr>
            <a:xfrm rot="16200000" flipH="1">
              <a:off x="3148013" y="3252789"/>
              <a:ext cx="6858000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9" name="Straight Connector 298"/>
            <p:cNvCxnSpPr/>
            <p:nvPr/>
          </p:nvCxnSpPr>
          <p:spPr>
            <a:xfrm rot="5400000">
              <a:off x="3771900" y="3238500"/>
              <a:ext cx="6858000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2" name="Straight Connector 301"/>
            <p:cNvCxnSpPr/>
            <p:nvPr/>
          </p:nvCxnSpPr>
          <p:spPr>
            <a:xfrm rot="5400000">
              <a:off x="4229100" y="2933700"/>
              <a:ext cx="6858000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7" name="Straight Connector 306"/>
            <p:cNvCxnSpPr/>
            <p:nvPr/>
          </p:nvCxnSpPr>
          <p:spPr>
            <a:xfrm rot="16200000" flipH="1">
              <a:off x="1371600" y="3200403"/>
              <a:ext cx="6858000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7EA77-341D-404C-959F-F9F65779E03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30DFC-A0F2-45EE-81C5-75E657F808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3" name="Rectangle 112"/>
          <p:cNvSpPr/>
          <p:nvPr/>
        </p:nvSpPr>
        <p:spPr>
          <a:xfrm>
            <a:off x="0" y="1905000"/>
            <a:ext cx="4953000" cy="31242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grpSp>
        <p:nvGrpSpPr>
          <p:cNvPr id="94" name="Group 93"/>
          <p:cNvGrpSpPr/>
          <p:nvPr/>
        </p:nvGrpSpPr>
        <p:grpSpPr>
          <a:xfrm>
            <a:off x="0" y="2057400"/>
            <a:ext cx="4801394" cy="2820988"/>
            <a:chOff x="0" y="2057400"/>
            <a:chExt cx="4801394" cy="2820988"/>
          </a:xfrm>
        </p:grpSpPr>
        <p:cxnSp>
          <p:nvCxnSpPr>
            <p:cNvPr id="117" name="Straight Connector 116"/>
            <p:cNvCxnSpPr/>
            <p:nvPr/>
          </p:nvCxnSpPr>
          <p:spPr>
            <a:xfrm>
              <a:off x="0" y="20574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8" name="Straight Connector 117"/>
            <p:cNvCxnSpPr/>
            <p:nvPr/>
          </p:nvCxnSpPr>
          <p:spPr>
            <a:xfrm>
              <a:off x="0" y="4876800"/>
              <a:ext cx="4800600" cy="1588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0" name="Straight Connector 119"/>
            <p:cNvCxnSpPr/>
            <p:nvPr/>
          </p:nvCxnSpPr>
          <p:spPr>
            <a:xfrm rot="5400000">
              <a:off x="3391694" y="3467100"/>
              <a:ext cx="2818606" cy="794"/>
            </a:xfrm>
            <a:prstGeom prst="line">
              <a:avLst/>
            </a:prstGeom>
            <a:ln w="19050">
              <a:solidFill>
                <a:schemeClr val="accent2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28600" y="2130425"/>
            <a:ext cx="4419600" cy="1600327"/>
          </a:xfrm>
        </p:spPr>
        <p:txBody>
          <a:bodyPr anchor="b">
            <a:normAutofit/>
          </a:bodyPr>
          <a:lstStyle>
            <a:lvl1pPr algn="l">
              <a:defRPr sz="3600" b="1" cap="none" spc="40" baseline="0">
                <a:ln w="13335" cmpd="sng">
                  <a:solidFill>
                    <a:schemeClr val="accent1">
                      <a:lumMod val="5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8600" y="3733800"/>
            <a:ext cx="4419600" cy="1066800"/>
          </a:xfrm>
        </p:spPr>
        <p:txBody>
          <a:bodyPr>
            <a:normAutofit/>
          </a:bodyPr>
          <a:lstStyle>
            <a:lvl1pPr marL="0" indent="0" algn="l">
              <a:buNone/>
              <a:defRPr sz="22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7EA77-341D-404C-959F-F9F65779E03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30DFC-A0F2-45EE-81C5-75E657F80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92"/>
          <p:cNvGrpSpPr/>
          <p:nvPr/>
        </p:nvGrpSpPr>
        <p:grpSpPr>
          <a:xfrm>
            <a:off x="1" y="-30478"/>
            <a:ext cx="9067799" cy="4846320"/>
            <a:chOff x="1" y="-30477"/>
            <a:chExt cx="9067799" cy="4526277"/>
          </a:xfrm>
        </p:grpSpPr>
        <p:cxnSp>
          <p:nvCxnSpPr>
            <p:cNvPr id="8" name="Straight Connector 7"/>
            <p:cNvCxnSpPr/>
            <p:nvPr/>
          </p:nvCxnSpPr>
          <p:spPr>
            <a:xfrm rot="16200000" flipH="1">
              <a:off x="-2716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" name="Straight Connector 8"/>
            <p:cNvCxnSpPr/>
            <p:nvPr/>
          </p:nvCxnSpPr>
          <p:spPr>
            <a:xfrm rot="16200000" flipH="1">
              <a:off x="-4621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0" name="Straight Connector 9"/>
            <p:cNvCxnSpPr/>
            <p:nvPr/>
          </p:nvCxnSpPr>
          <p:spPr>
            <a:xfrm rot="5400000">
              <a:off x="-30976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1" name="Straight Connector 10"/>
            <p:cNvCxnSpPr/>
            <p:nvPr/>
          </p:nvCxnSpPr>
          <p:spPr>
            <a:xfrm rot="5400000">
              <a:off x="-206236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2" name="Straight Connector 11"/>
            <p:cNvCxnSpPr/>
            <p:nvPr/>
          </p:nvCxnSpPr>
          <p:spPr>
            <a:xfrm rot="16200000" flipH="1">
              <a:off x="-213856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3" name="Straight Connector 12"/>
            <p:cNvCxnSpPr/>
            <p:nvPr/>
          </p:nvCxnSpPr>
          <p:spPr>
            <a:xfrm rot="16200000" flipH="1">
              <a:off x="-195465" y="1785212"/>
              <a:ext cx="4505731" cy="9144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4" name="Straight Connector 13"/>
            <p:cNvCxnSpPr/>
            <p:nvPr/>
          </p:nvCxnSpPr>
          <p:spPr>
            <a:xfrm rot="16200000" flipH="1">
              <a:off x="-164326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5" name="Straight Connector 14"/>
            <p:cNvCxnSpPr/>
            <p:nvPr/>
          </p:nvCxnSpPr>
          <p:spPr>
            <a:xfrm rot="5400000">
              <a:off x="-1528964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6" name="Straight Connector 15"/>
            <p:cNvCxnSpPr/>
            <p:nvPr/>
          </p:nvCxnSpPr>
          <p:spPr>
            <a:xfrm rot="16200000" flipH="1">
              <a:off x="-95746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7" name="Straight Connector 16"/>
            <p:cNvCxnSpPr/>
            <p:nvPr/>
          </p:nvCxnSpPr>
          <p:spPr>
            <a:xfrm rot="16200000" flipH="1">
              <a:off x="-194806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/>
            <p:cNvCxnSpPr/>
            <p:nvPr/>
          </p:nvCxnSpPr>
          <p:spPr>
            <a:xfrm rot="16200000" flipH="1">
              <a:off x="-652664" y="2166211"/>
              <a:ext cx="4505731" cy="152401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9" name="Straight Connector 18"/>
            <p:cNvCxnSpPr/>
            <p:nvPr/>
          </p:nvCxnSpPr>
          <p:spPr>
            <a:xfrm rot="16200000" flipH="1">
              <a:off x="-16432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0" name="Straight Connector 19"/>
            <p:cNvCxnSpPr/>
            <p:nvPr/>
          </p:nvCxnSpPr>
          <p:spPr>
            <a:xfrm rot="16200000" flipH="1">
              <a:off x="-1790700" y="2019300"/>
              <a:ext cx="4495800" cy="4572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rot="5400000">
              <a:off x="-55551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2" name="Straight Connector 21"/>
            <p:cNvCxnSpPr/>
            <p:nvPr/>
          </p:nvCxnSpPr>
          <p:spPr>
            <a:xfrm rot="5400000">
              <a:off x="340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3" name="Straight Connector 22"/>
            <p:cNvCxnSpPr/>
            <p:nvPr/>
          </p:nvCxnSpPr>
          <p:spPr>
            <a:xfrm rot="5400000">
              <a:off x="26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4" name="Straight Connector 23"/>
            <p:cNvCxnSpPr/>
            <p:nvPr/>
          </p:nvCxnSpPr>
          <p:spPr>
            <a:xfrm rot="5400000">
              <a:off x="-67933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Straight Connector 24"/>
            <p:cNvCxnSpPr/>
            <p:nvPr/>
          </p:nvCxnSpPr>
          <p:spPr>
            <a:xfrm rot="16200000" flipH="1">
              <a:off x="-1467052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6" name="Straight Connector 25"/>
            <p:cNvCxnSpPr/>
            <p:nvPr/>
          </p:nvCxnSpPr>
          <p:spPr>
            <a:xfrm rot="16200000" flipH="1">
              <a:off x="-77839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7" name="Straight Connector 26"/>
            <p:cNvCxnSpPr/>
            <p:nvPr/>
          </p:nvCxnSpPr>
          <p:spPr>
            <a:xfrm rot="16200000" flipH="1">
              <a:off x="-118606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8" name="Straight Connector 27"/>
            <p:cNvCxnSpPr/>
            <p:nvPr/>
          </p:nvCxnSpPr>
          <p:spPr>
            <a:xfrm rot="16200000" flipH="1">
              <a:off x="-95746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9" name="Straight Connector 28"/>
            <p:cNvCxnSpPr/>
            <p:nvPr/>
          </p:nvCxnSpPr>
          <p:spPr>
            <a:xfrm rot="16200000" flipH="1">
              <a:off x="22429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0" name="Straight Connector 29"/>
            <p:cNvCxnSpPr/>
            <p:nvPr/>
          </p:nvCxnSpPr>
          <p:spPr>
            <a:xfrm rot="16200000" flipH="1">
              <a:off x="20524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1" name="Straight Connector 30"/>
            <p:cNvCxnSpPr/>
            <p:nvPr/>
          </p:nvCxnSpPr>
          <p:spPr>
            <a:xfrm rot="5400000">
              <a:off x="2204835" y="2051912"/>
              <a:ext cx="4505731" cy="3810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2" name="Straight Connector 31"/>
            <p:cNvCxnSpPr/>
            <p:nvPr/>
          </p:nvCxnSpPr>
          <p:spPr>
            <a:xfrm rot="5400000">
              <a:off x="452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Straight Connector 32"/>
            <p:cNvCxnSpPr/>
            <p:nvPr/>
          </p:nvCxnSpPr>
          <p:spPr>
            <a:xfrm rot="16200000" flipH="1">
              <a:off x="376035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4" name="Straight Connector 33"/>
            <p:cNvCxnSpPr/>
            <p:nvPr/>
          </p:nvCxnSpPr>
          <p:spPr>
            <a:xfrm rot="5400000">
              <a:off x="1023735" y="2242139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Straight Connector 34"/>
            <p:cNvCxnSpPr/>
            <p:nvPr/>
          </p:nvCxnSpPr>
          <p:spPr>
            <a:xfrm rot="16200000" flipH="1">
              <a:off x="871335" y="2013812"/>
              <a:ext cx="4505731" cy="4572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6" name="Straight Connector 35"/>
            <p:cNvCxnSpPr/>
            <p:nvPr/>
          </p:nvCxnSpPr>
          <p:spPr>
            <a:xfrm rot="5400000">
              <a:off x="985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Straight Connector 36"/>
            <p:cNvCxnSpPr/>
            <p:nvPr/>
          </p:nvCxnSpPr>
          <p:spPr>
            <a:xfrm rot="16200000" flipH="1">
              <a:off x="1557135" y="2013812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8" name="Straight Connector 37"/>
            <p:cNvCxnSpPr/>
            <p:nvPr/>
          </p:nvCxnSpPr>
          <p:spPr>
            <a:xfrm rot="16200000" flipH="1">
              <a:off x="5665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Straight Connector 38"/>
            <p:cNvCxnSpPr/>
            <p:nvPr/>
          </p:nvCxnSpPr>
          <p:spPr>
            <a:xfrm rot="16200000" flipH="1">
              <a:off x="1861936" y="2166211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0" name="Straight Connector 39"/>
            <p:cNvCxnSpPr/>
            <p:nvPr/>
          </p:nvCxnSpPr>
          <p:spPr>
            <a:xfrm rot="16200000" flipH="1">
              <a:off x="8713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Straight Connector 40"/>
            <p:cNvCxnSpPr/>
            <p:nvPr/>
          </p:nvCxnSpPr>
          <p:spPr>
            <a:xfrm rot="5400000">
              <a:off x="1474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2" name="Straight Connector 41"/>
            <p:cNvCxnSpPr/>
            <p:nvPr/>
          </p:nvCxnSpPr>
          <p:spPr>
            <a:xfrm rot="5400000">
              <a:off x="195909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39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Straight Connector 42"/>
            <p:cNvCxnSpPr/>
            <p:nvPr/>
          </p:nvCxnSpPr>
          <p:spPr>
            <a:xfrm rot="5400000">
              <a:off x="2548687" y="2090964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4" name="Straight Connector 43"/>
            <p:cNvCxnSpPr/>
            <p:nvPr/>
          </p:nvCxnSpPr>
          <p:spPr>
            <a:xfrm rot="5400000">
              <a:off x="27763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5" name="Straight Connector 44"/>
            <p:cNvCxnSpPr/>
            <p:nvPr/>
          </p:nvCxnSpPr>
          <p:spPr>
            <a:xfrm rot="5400000">
              <a:off x="183526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Straight Connector 45"/>
            <p:cNvCxnSpPr/>
            <p:nvPr/>
          </p:nvCxnSpPr>
          <p:spPr>
            <a:xfrm rot="16200000" flipH="1">
              <a:off x="1047548" y="2066200"/>
              <a:ext cx="4505731" cy="352425"/>
            </a:xfrm>
            <a:prstGeom prst="line">
              <a:avLst/>
            </a:prstGeom>
            <a:ln w="15875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7" name="Straight Connector 46"/>
            <p:cNvCxnSpPr/>
            <p:nvPr/>
          </p:nvCxnSpPr>
          <p:spPr>
            <a:xfrm rot="16200000" flipH="1">
              <a:off x="1736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8" name="Straight Connector 47"/>
            <p:cNvCxnSpPr/>
            <p:nvPr/>
          </p:nvCxnSpPr>
          <p:spPr>
            <a:xfrm rot="16200000" flipH="1">
              <a:off x="1328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9" name="Straight Connector 48"/>
            <p:cNvCxnSpPr/>
            <p:nvPr/>
          </p:nvCxnSpPr>
          <p:spPr>
            <a:xfrm rot="16200000" flipH="1">
              <a:off x="1557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Straight Connector 49"/>
            <p:cNvCxnSpPr/>
            <p:nvPr/>
          </p:nvCxnSpPr>
          <p:spPr>
            <a:xfrm rot="16200000" flipH="1">
              <a:off x="39193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1" name="Straight Connector 50"/>
            <p:cNvCxnSpPr/>
            <p:nvPr/>
          </p:nvCxnSpPr>
          <p:spPr>
            <a:xfrm rot="16200000" flipH="1">
              <a:off x="3271636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2" name="Straight Connector 51"/>
            <p:cNvCxnSpPr/>
            <p:nvPr/>
          </p:nvCxnSpPr>
          <p:spPr>
            <a:xfrm rot="5400000">
              <a:off x="38812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3" name="Straight Connector 52"/>
            <p:cNvCxnSpPr/>
            <p:nvPr/>
          </p:nvCxnSpPr>
          <p:spPr>
            <a:xfrm rot="5400000">
              <a:off x="3004936" y="2090012"/>
              <a:ext cx="4505730" cy="3048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4" name="Straight Connector 53"/>
            <p:cNvCxnSpPr/>
            <p:nvPr/>
          </p:nvCxnSpPr>
          <p:spPr>
            <a:xfrm rot="16200000" flipH="1">
              <a:off x="22429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5" name="Straight Connector 54"/>
            <p:cNvCxnSpPr/>
            <p:nvPr/>
          </p:nvCxnSpPr>
          <p:spPr>
            <a:xfrm rot="16200000" flipH="1">
              <a:off x="35383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6" name="Straight Connector 55"/>
            <p:cNvCxnSpPr/>
            <p:nvPr/>
          </p:nvCxnSpPr>
          <p:spPr>
            <a:xfrm rot="5400000">
              <a:off x="3822180" y="1535657"/>
              <a:ext cx="4505731" cy="1413510"/>
            </a:xfrm>
            <a:prstGeom prst="line">
              <a:avLst/>
            </a:prstGeom>
            <a:ln>
              <a:solidFill>
                <a:schemeClr val="accent1">
                  <a:alpha val="56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rot="5400000">
              <a:off x="4225087" y="2090965"/>
              <a:ext cx="4505731" cy="302895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rot="5400000">
              <a:off x="4071735" y="2090012"/>
              <a:ext cx="4505731" cy="3048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rot="5400000">
              <a:off x="3565005" y="2040482"/>
              <a:ext cx="4505731" cy="40386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0" name="Straight Connector 59"/>
            <p:cNvCxnSpPr/>
            <p:nvPr/>
          </p:nvCxnSpPr>
          <p:spPr>
            <a:xfrm rot="16200000" flipH="1">
              <a:off x="34126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1" name="Straight Connector 60"/>
            <p:cNvCxnSpPr/>
            <p:nvPr/>
          </p:nvCxnSpPr>
          <p:spPr>
            <a:xfrm rot="16200000" flipH="1">
              <a:off x="2928735" y="2166212"/>
              <a:ext cx="4505731" cy="152400"/>
            </a:xfrm>
            <a:prstGeom prst="line">
              <a:avLst/>
            </a:prstGeom>
            <a:ln w="57150">
              <a:solidFill>
                <a:schemeClr val="accent1">
                  <a:alpha val="3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2" name="Straight Connector 61"/>
            <p:cNvCxnSpPr/>
            <p:nvPr/>
          </p:nvCxnSpPr>
          <p:spPr>
            <a:xfrm rot="16200000" flipH="1">
              <a:off x="3081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3" name="Straight Connector 62"/>
            <p:cNvCxnSpPr/>
            <p:nvPr/>
          </p:nvCxnSpPr>
          <p:spPr>
            <a:xfrm rot="5400000">
              <a:off x="4643235" y="2128112"/>
              <a:ext cx="4505731" cy="228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4" name="Straight Connector 63"/>
            <p:cNvCxnSpPr/>
            <p:nvPr/>
          </p:nvCxnSpPr>
          <p:spPr>
            <a:xfrm rot="16200000" flipH="1">
              <a:off x="4643234" y="2128112"/>
              <a:ext cx="4505731" cy="2286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5" name="Straight Connector 64"/>
            <p:cNvCxnSpPr/>
            <p:nvPr/>
          </p:nvCxnSpPr>
          <p:spPr>
            <a:xfrm rot="5400000">
              <a:off x="5214735" y="2242140"/>
              <a:ext cx="4505731" cy="1588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6" name="Straight Connector 65"/>
            <p:cNvCxnSpPr/>
            <p:nvPr/>
          </p:nvCxnSpPr>
          <p:spPr>
            <a:xfrm rot="16200000" flipH="1">
              <a:off x="5062335" y="2013812"/>
              <a:ext cx="4505731" cy="457200"/>
            </a:xfrm>
            <a:prstGeom prst="line">
              <a:avLst/>
            </a:prstGeom>
            <a:ln>
              <a:solidFill>
                <a:schemeClr val="accent1">
                  <a:alpha val="9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7" name="Straight Connector 66"/>
            <p:cNvCxnSpPr/>
            <p:nvPr/>
          </p:nvCxnSpPr>
          <p:spPr>
            <a:xfrm rot="5400000">
              <a:off x="5176636" y="2051912"/>
              <a:ext cx="4505731" cy="381000"/>
            </a:xfrm>
            <a:prstGeom prst="line">
              <a:avLst/>
            </a:prstGeom>
            <a:ln w="12700"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8" name="Straight Connector 67"/>
            <p:cNvCxnSpPr/>
            <p:nvPr/>
          </p:nvCxnSpPr>
          <p:spPr>
            <a:xfrm rot="16200000" flipH="1">
              <a:off x="5748135" y="2013813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69" name="Straight Connector 68"/>
            <p:cNvCxnSpPr/>
            <p:nvPr/>
          </p:nvCxnSpPr>
          <p:spPr>
            <a:xfrm rot="16200000" flipH="1">
              <a:off x="49099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0" name="Straight Connector 69"/>
            <p:cNvCxnSpPr/>
            <p:nvPr/>
          </p:nvCxnSpPr>
          <p:spPr>
            <a:xfrm rot="5400000">
              <a:off x="4795635" y="2128112"/>
              <a:ext cx="4505731" cy="228600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1" name="Straight Connector 70"/>
            <p:cNvCxnSpPr/>
            <p:nvPr/>
          </p:nvCxnSpPr>
          <p:spPr>
            <a:xfrm rot="16200000" flipH="1">
              <a:off x="53909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2" name="Straight Connector 71"/>
            <p:cNvCxnSpPr/>
            <p:nvPr/>
          </p:nvCxnSpPr>
          <p:spPr>
            <a:xfrm rot="16200000" flipH="1">
              <a:off x="5927205" y="2139542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3" name="Straight Connector 72"/>
            <p:cNvCxnSpPr/>
            <p:nvPr/>
          </p:nvCxnSpPr>
          <p:spPr>
            <a:xfrm rot="16200000" flipH="1">
              <a:off x="5519535" y="2166212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4" name="Straight Connector 73"/>
            <p:cNvCxnSpPr/>
            <p:nvPr/>
          </p:nvCxnSpPr>
          <p:spPr>
            <a:xfrm rot="16200000" flipH="1">
              <a:off x="5748135" y="2166212"/>
              <a:ext cx="4505731" cy="152400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5" name="Straight Connector 74"/>
            <p:cNvCxnSpPr/>
            <p:nvPr/>
          </p:nvCxnSpPr>
          <p:spPr>
            <a:xfrm rot="16200000" flipH="1">
              <a:off x="6433935" y="2166213"/>
              <a:ext cx="4505731" cy="1524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6" name="Straight Connector 75"/>
            <p:cNvCxnSpPr/>
            <p:nvPr/>
          </p:nvCxnSpPr>
          <p:spPr>
            <a:xfrm rot="16200000" flipH="1">
              <a:off x="62434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7" name="Straight Connector 76"/>
            <p:cNvCxnSpPr/>
            <p:nvPr/>
          </p:nvCxnSpPr>
          <p:spPr>
            <a:xfrm rot="5400000">
              <a:off x="6395835" y="2051913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8" name="Straight Connector 77"/>
            <p:cNvCxnSpPr/>
            <p:nvPr/>
          </p:nvCxnSpPr>
          <p:spPr>
            <a:xfrm rot="16200000" flipH="1">
              <a:off x="6052936" y="2166212"/>
              <a:ext cx="4505731" cy="152401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79" name="Straight Connector 78"/>
            <p:cNvCxnSpPr/>
            <p:nvPr/>
          </p:nvCxnSpPr>
          <p:spPr>
            <a:xfrm rot="5400000">
              <a:off x="6709356" y="2136834"/>
              <a:ext cx="4525755" cy="191133"/>
            </a:xfrm>
            <a:prstGeom prst="line">
              <a:avLst/>
            </a:prstGeom>
            <a:effectLst/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0" name="Straight Connector 79"/>
            <p:cNvCxnSpPr/>
            <p:nvPr/>
          </p:nvCxnSpPr>
          <p:spPr>
            <a:xfrm rot="5400000">
              <a:off x="6026265" y="2040483"/>
              <a:ext cx="4505731" cy="40386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1" name="Straight Connector 80"/>
            <p:cNvCxnSpPr/>
            <p:nvPr/>
          </p:nvCxnSpPr>
          <p:spPr>
            <a:xfrm rot="16200000" flipH="1">
              <a:off x="5927205" y="2139543"/>
              <a:ext cx="4505731" cy="20574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2" name="Straight Connector 81"/>
            <p:cNvCxnSpPr/>
            <p:nvPr/>
          </p:nvCxnSpPr>
          <p:spPr>
            <a:xfrm rot="5400000">
              <a:off x="6738734" y="2242140"/>
              <a:ext cx="4505732" cy="1588"/>
            </a:xfrm>
            <a:prstGeom prst="line">
              <a:avLst/>
            </a:prstGeom>
            <a:ln w="15875">
              <a:solidFill>
                <a:schemeClr val="accent1"/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3" name="Straight Connector 82"/>
            <p:cNvCxnSpPr/>
            <p:nvPr/>
          </p:nvCxnSpPr>
          <p:spPr>
            <a:xfrm rot="5400000">
              <a:off x="3728835" y="2204312"/>
              <a:ext cx="4505731" cy="76200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4" name="Straight Connector 83"/>
            <p:cNvCxnSpPr/>
            <p:nvPr/>
          </p:nvCxnSpPr>
          <p:spPr>
            <a:xfrm rot="16200000" flipH="1">
              <a:off x="4224135" y="2166212"/>
              <a:ext cx="4505731" cy="1524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5" name="Straight Connector 84"/>
            <p:cNvCxnSpPr/>
            <p:nvPr/>
          </p:nvCxnSpPr>
          <p:spPr>
            <a:xfrm rot="16200000" flipH="1">
              <a:off x="4414635" y="2051912"/>
              <a:ext cx="4505731" cy="381000"/>
            </a:xfrm>
            <a:prstGeom prst="line">
              <a:avLst/>
            </a:prstGeom>
            <a:ln w="19050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6" name="Straight Connector 85"/>
            <p:cNvCxnSpPr/>
            <p:nvPr/>
          </p:nvCxnSpPr>
          <p:spPr>
            <a:xfrm rot="5400000">
              <a:off x="3309735" y="2090012"/>
              <a:ext cx="4505731" cy="304800"/>
            </a:xfrm>
            <a:prstGeom prst="line">
              <a:avLst/>
            </a:prstGeom>
            <a:ln w="47625">
              <a:solidFill>
                <a:schemeClr val="accent1">
                  <a:alpha val="63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7" name="Straight Connector 86"/>
            <p:cNvCxnSpPr/>
            <p:nvPr/>
          </p:nvCxnSpPr>
          <p:spPr>
            <a:xfrm rot="16200000" flipH="1">
              <a:off x="4324148" y="2066200"/>
              <a:ext cx="4505731" cy="352425"/>
            </a:xfrm>
            <a:prstGeom prst="line">
              <a:avLst/>
            </a:prstGeom>
            <a:ln w="15875">
              <a:solidFill>
                <a:schemeClr val="accent1">
                  <a:alpha val="72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8" name="Straight Connector 87"/>
            <p:cNvCxnSpPr/>
            <p:nvPr/>
          </p:nvCxnSpPr>
          <p:spPr>
            <a:xfrm rot="5400000">
              <a:off x="4948035" y="2051912"/>
              <a:ext cx="4505731" cy="381000"/>
            </a:xfrm>
            <a:prstGeom prst="line">
              <a:avLst/>
            </a:prstGeom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89" name="Straight Connector 88"/>
            <p:cNvCxnSpPr/>
            <p:nvPr/>
          </p:nvCxnSpPr>
          <p:spPr>
            <a:xfrm rot="5400000">
              <a:off x="5405235" y="1747112"/>
              <a:ext cx="4505731" cy="990600"/>
            </a:xfrm>
            <a:prstGeom prst="line">
              <a:avLst/>
            </a:prstGeom>
            <a:ln w="28575">
              <a:solidFill>
                <a:schemeClr val="accent1">
                  <a:alpha val="58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90" name="Straight Connector 89"/>
            <p:cNvCxnSpPr/>
            <p:nvPr/>
          </p:nvCxnSpPr>
          <p:spPr>
            <a:xfrm rot="16200000" flipH="1">
              <a:off x="2547735" y="2013814"/>
              <a:ext cx="4505731" cy="457199"/>
            </a:xfrm>
            <a:prstGeom prst="line">
              <a:avLst/>
            </a:prstGeom>
            <a:ln w="38100">
              <a:solidFill>
                <a:schemeClr val="accent1">
                  <a:alpha val="47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4" name="Rectangle 93"/>
          <p:cNvSpPr/>
          <p:nvPr/>
        </p:nvSpPr>
        <p:spPr>
          <a:xfrm>
            <a:off x="0" y="4311168"/>
            <a:ext cx="9144000" cy="1905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96" name="Straight Connector 95"/>
          <p:cNvCxnSpPr/>
          <p:nvPr/>
        </p:nvCxnSpPr>
        <p:spPr>
          <a:xfrm>
            <a:off x="0" y="4387368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Straight Connector 96"/>
          <p:cNvCxnSpPr/>
          <p:nvPr/>
        </p:nvCxnSpPr>
        <p:spPr>
          <a:xfrm>
            <a:off x="0" y="6138380"/>
            <a:ext cx="914400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5621364"/>
            <a:ext cx="8305800" cy="414649"/>
          </a:xfrm>
        </p:spPr>
        <p:txBody>
          <a:bodyPr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5" name="Title 94"/>
          <p:cNvSpPr>
            <a:spLocks noGrp="1"/>
          </p:cNvSpPr>
          <p:nvPr>
            <p:ph type="title"/>
          </p:nvPr>
        </p:nvSpPr>
        <p:spPr>
          <a:xfrm>
            <a:off x="457200" y="4463568"/>
            <a:ext cx="83058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7EA77-341D-404C-959F-F9F65779E03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91" name="Footer Placeholder 9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2" name="Slide Number Placeholder 9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30DFC-A0F2-45EE-81C5-75E657F80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7EA77-341D-404C-959F-F9F65779E03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30DFC-A0F2-45EE-81C5-75E657F80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 algn="ctr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7EA77-341D-404C-959F-F9F65779E03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30DFC-A0F2-45EE-81C5-75E657F80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7EA77-341D-404C-959F-F9F65779E03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30DFC-A0F2-45EE-81C5-75E657F80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7EA77-341D-404C-959F-F9F65779E03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30DFC-A0F2-45EE-81C5-75E657F80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200400" y="273050"/>
            <a:ext cx="548640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7EA77-341D-404C-959F-F9F65779E03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30DFC-A0F2-45EE-81C5-75E657F808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7" name="Rectangle 36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9" name="Straight Connector 38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Straight Connector 40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3" name="Straight Connector 42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2400" y="1901952"/>
            <a:ext cx="2377440" cy="1371600"/>
          </a:xfrm>
        </p:spPr>
        <p:txBody>
          <a:bodyPr anchor="b">
            <a:norm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tabLst>
                <a:tab pos="3830638" algn="l"/>
              </a:tabLst>
              <a:defRPr lang="en-US" sz="2600" b="1" kern="1200" cap="none" spc="20" baseline="0" dirty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3552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200400" y="381000"/>
            <a:ext cx="5562600" cy="5638800"/>
          </a:xfrm>
          <a:solidFill>
            <a:schemeClr val="bg2"/>
          </a:solidFill>
          <a:ln w="88900" cap="sq">
            <a:solidFill>
              <a:srgbClr val="FFFFFF"/>
            </a:solidFill>
            <a:miter lim="800000"/>
          </a:ln>
          <a:effectLst>
            <a:outerShdw blurRad="55000" dist="18000" dir="5400000" algn="tl" rotWithShape="0">
              <a:srgbClr val="000000">
                <a:alpha val="40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>
            <a:bevelT w="25400" h="19050"/>
            <a:contourClr>
              <a:srgbClr val="FFFFFF"/>
            </a:contourClr>
          </a:sp3d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7EA77-341D-404C-959F-F9F65779E03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30DFC-A0F2-45EE-81C5-75E657F808F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3" name="Rectangle 32"/>
          <p:cNvSpPr/>
          <p:nvPr/>
        </p:nvSpPr>
        <p:spPr>
          <a:xfrm>
            <a:off x="0" y="1563624"/>
            <a:ext cx="2761488" cy="3313176"/>
          </a:xfrm>
          <a:prstGeom prst="rect">
            <a:avLst/>
          </a:prstGeom>
          <a:solidFill>
            <a:schemeClr val="accent1"/>
          </a:solidFill>
          <a:ln>
            <a:noFill/>
          </a:ln>
          <a:effectLst>
            <a:outerShdw blurRad="50800" dist="38100" dir="2700000" algn="ctr" rotWithShape="0">
              <a:srgbClr val="000000">
                <a:alpha val="40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cxnSp>
        <p:nvCxnSpPr>
          <p:cNvPr id="34" name="Straight Connector 33"/>
          <p:cNvCxnSpPr/>
          <p:nvPr/>
        </p:nvCxnSpPr>
        <p:spPr>
          <a:xfrm rot="5400000">
            <a:off x="1128157" y="3221339"/>
            <a:ext cx="3017520" cy="794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5" name="Straight Connector 34"/>
          <p:cNvCxnSpPr/>
          <p:nvPr/>
        </p:nvCxnSpPr>
        <p:spPr>
          <a:xfrm>
            <a:off x="0" y="1712976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60" name="Straight Connector 59"/>
          <p:cNvCxnSpPr/>
          <p:nvPr/>
        </p:nvCxnSpPr>
        <p:spPr>
          <a:xfrm>
            <a:off x="0" y="4733544"/>
            <a:ext cx="2651760" cy="1588"/>
          </a:xfrm>
          <a:prstGeom prst="line">
            <a:avLst/>
          </a:prstGeom>
          <a:ln w="1905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5448" y="1905000"/>
            <a:ext cx="2377440" cy="1371600"/>
          </a:xfrm>
        </p:spPr>
        <p:txBody>
          <a:bodyPr anchor="b">
            <a:normAutofit/>
          </a:bodyPr>
          <a:lstStyle>
            <a:lvl1pPr algn="l">
              <a:defRPr sz="2600" b="1" cap="none" spc="20" baseline="0">
                <a:ln w="12700" cmpd="sng">
                  <a:solidFill>
                    <a:schemeClr val="accent6">
                      <a:satMod val="120000"/>
                      <a:shade val="80000"/>
                    </a:schemeClr>
                  </a:solidFill>
                  <a:prstDash val="solid"/>
                </a:ln>
                <a:solidFill>
                  <a:schemeClr val="accent6">
                    <a:tint val="1000"/>
                  </a:schemeClr>
                </a:solidFill>
                <a:effectLst>
                  <a:glow rad="53100">
                    <a:schemeClr val="accent6">
                      <a:satMod val="180000"/>
                      <a:alpha val="30000"/>
                    </a:schemeClr>
                  </a:glow>
                </a:effectLst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52400" y="3276600"/>
            <a:ext cx="2377440" cy="13716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7EA77-341D-404C-959F-F9F65779E03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30DFC-A0F2-45EE-81C5-75E657F80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EE7EA77-341D-404C-959F-F9F65779E03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E530DFC-A0F2-45EE-81C5-75E657F80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0" name="Rectangle 189"/>
          <p:cNvSpPr/>
          <p:nvPr/>
        </p:nvSpPr>
        <p:spPr>
          <a:xfrm>
            <a:off x="149352" y="137160"/>
            <a:ext cx="8869680" cy="6583680"/>
          </a:xfrm>
          <a:prstGeom prst="rect">
            <a:avLst/>
          </a:prstGeom>
          <a:noFill/>
          <a:ln w="19050" cmpd="sng">
            <a:solidFill>
              <a:schemeClr val="accent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rtl="0"/>
            <a:endParaRPr lang="en-US" kern="1200">
              <a:solidFill>
                <a:prstClr val="white"/>
              </a:solidFill>
              <a:latin typeface="Tw Cen MT"/>
              <a:ea typeface="+mn-ea"/>
              <a:cs typeface="+mn-cs"/>
            </a:endParaRPr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EE7EA77-341D-404C-959F-F9F65779E033}" type="datetimeFigureOut">
              <a:rPr lang="cs-CZ" smtClean="0"/>
              <a:pPr/>
              <a:t>2.3.2013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831123" y="6312408"/>
            <a:ext cx="348175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1240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2"/>
                </a:solidFill>
              </a:defRPr>
            </a:lvl1pPr>
          </a:lstStyle>
          <a:p>
            <a:fld id="{7E530DFC-A0F2-45EE-81C5-75E657F808F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tabLst>
          <a:tab pos="3830638" algn="l"/>
        </a:tabLst>
        <a:defRPr sz="3600" b="1" kern="1200" cap="none" spc="50">
          <a:ln w="13335" cmpd="sng">
            <a:solidFill>
              <a:schemeClr val="accent1">
                <a:lumMod val="50000"/>
              </a:schemeClr>
            </a:solidFill>
            <a:prstDash val="solid"/>
          </a:ln>
          <a:solidFill>
            <a:schemeClr val="accent6">
              <a:tint val="1000"/>
            </a:schemeClr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48640" indent="-182880" algn="l" defTabSz="914400" rtl="0" eaLnBrk="1" latinLnBrk="0" hangingPunct="1">
        <a:spcBef>
          <a:spcPct val="20000"/>
        </a:spcBef>
        <a:buClr>
          <a:schemeClr val="accent1">
            <a:lumMod val="60000"/>
            <a:lumOff val="40000"/>
          </a:schemeClr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8872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+mn-cs"/>
        </a:defRPr>
      </a:lvl5pPr>
      <a:lvl6pPr marL="1691640" indent="-18288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4884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defTabSz="914400" rtl="0" eaLnBrk="1" latinLnBrk="0" hangingPunct="1">
        <a:spcBef>
          <a:spcPct val="20000"/>
        </a:spcBef>
        <a:buClr>
          <a:schemeClr val="accent6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7.wmf"/><Relationship Id="rId4" Type="http://schemas.openxmlformats.org/officeDocument/2006/relationships/image" Target="../media/image6.wmf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79512" y="116632"/>
            <a:ext cx="8507288" cy="6624736"/>
          </a:xfrm>
        </p:spPr>
        <p:txBody>
          <a:bodyPr>
            <a:noAutofit/>
          </a:bodyPr>
          <a:lstStyle/>
          <a:p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/>
              <a:t/>
            </a:r>
            <a:br>
              <a:rPr lang="cs-CZ" sz="3000" dirty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/>
              <a:t/>
            </a:r>
            <a:br>
              <a:rPr lang="cs-CZ" sz="3000" dirty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/>
              <a:t/>
            </a:r>
            <a:br>
              <a:rPr lang="cs-CZ" sz="3000" dirty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/>
              <a:t/>
            </a:r>
            <a:br>
              <a:rPr lang="cs-CZ" sz="3000" dirty="0"/>
            </a:br>
            <a:r>
              <a:rPr lang="cs-CZ" sz="3000" dirty="0" smtClean="0"/>
              <a:t>NÁZEV ŠKOLY:</a:t>
            </a:r>
            <a:br>
              <a:rPr lang="cs-CZ" sz="3000" dirty="0" smtClean="0"/>
            </a:br>
            <a:r>
              <a:rPr lang="cs-CZ" sz="3000" dirty="0" smtClean="0"/>
              <a:t>SPECIÁLNÍ ZÁKLADNÍ ŠKOLA A MATEŘSKÁ ŠKOLA VARNSDORF</a:t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>AUTOR: Marcela Kanisová, 2013-01-04</a:t>
            </a:r>
            <a:br>
              <a:rPr lang="cs-CZ" sz="3000" dirty="0" smtClean="0"/>
            </a:br>
            <a:r>
              <a:rPr lang="cs-CZ" sz="3000" dirty="0" smtClean="0"/>
              <a:t>NÁZEV: </a:t>
            </a:r>
            <a:r>
              <a:rPr lang="cs-CZ" sz="3000" b="1" dirty="0" smtClean="0"/>
              <a:t>VY_32_INOVACE_13_Člověk a jeho svět</a:t>
            </a: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>TÉMA: Prevence obecného ohrožení</a:t>
            </a:r>
            <a:br>
              <a:rPr lang="cs-CZ" sz="3000" dirty="0" smtClean="0"/>
            </a:br>
            <a:r>
              <a:rPr lang="cs-CZ" sz="3000" dirty="0" smtClean="0"/>
              <a:t>ČÍSLO PROJEKTU: CZ.1.07/1.4.00/21.0640 </a:t>
            </a:r>
            <a:br>
              <a:rPr lang="cs-CZ" sz="3000" dirty="0" smtClean="0"/>
            </a:br>
            <a:r>
              <a:rPr lang="cs-CZ" sz="3000" dirty="0" smtClean="0"/>
              <a:t/>
            </a:r>
            <a:br>
              <a:rPr lang="cs-CZ" sz="3000" dirty="0" smtClean="0"/>
            </a:br>
            <a:r>
              <a:rPr lang="cs-CZ" sz="3000" dirty="0" smtClean="0"/>
              <a:t>Anotace: Materiál je určen pro 5. třídu, slouží k procvičení probrané látky a upevnění základních informací a postupů v případech obecného ohrožení</a:t>
            </a:r>
            <a:br>
              <a:rPr lang="cs-CZ" sz="3000" dirty="0" smtClean="0"/>
            </a:br>
            <a:endParaRPr lang="cs-CZ" sz="3000" dirty="0"/>
          </a:p>
        </p:txBody>
      </p:sp>
    </p:spTree>
    <p:extLst>
      <p:ext uri="{BB962C8B-B14F-4D97-AF65-F5344CB8AC3E}">
        <p14:creationId xmlns:p14="http://schemas.microsoft.com/office/powerpoint/2010/main" xmlns="" val="14593963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42768" y="188640"/>
            <a:ext cx="8229600" cy="1143000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FF00"/>
                </a:solidFill>
              </a:rPr>
              <a:t>Situace obecného ohrožení</a:t>
            </a:r>
            <a:endParaRPr lang="cs-CZ" sz="4400" dirty="0">
              <a:solidFill>
                <a:srgbClr val="00FF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Požáry, přírodní katastrofy</a:t>
            </a:r>
          </a:p>
          <a:p>
            <a:r>
              <a:rPr lang="cs-CZ" sz="3200" dirty="0" smtClean="0"/>
              <a:t>Teroristické útoky</a:t>
            </a:r>
          </a:p>
          <a:p>
            <a:r>
              <a:rPr lang="cs-CZ" sz="3200" dirty="0" smtClean="0"/>
              <a:t>Dopravní nehoda, úraz</a:t>
            </a:r>
          </a:p>
          <a:p>
            <a:r>
              <a:rPr lang="cs-CZ" sz="3200" dirty="0" smtClean="0"/>
              <a:t>Svědectví trestného činu</a:t>
            </a:r>
          </a:p>
          <a:p>
            <a:r>
              <a:rPr lang="cs-CZ" sz="3200" dirty="0" smtClean="0"/>
              <a:t>Únik nebezpečných látek</a:t>
            </a:r>
          </a:p>
          <a:p>
            <a:r>
              <a:rPr lang="cs-CZ" sz="3200" dirty="0" smtClean="0"/>
              <a:t>Nález injekční stříkačky</a:t>
            </a:r>
            <a:endParaRPr lang="cs-CZ" sz="3200" dirty="0"/>
          </a:p>
        </p:txBody>
      </p:sp>
      <p:pic>
        <p:nvPicPr>
          <p:cNvPr id="1026" name="Picture 2" descr="C:\Users\Marcelka\AppData\Local\Microsoft\Windows\Temporary Internet Files\Content.IE5\VUAT6CRV\MP9003155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97212" y="4437112"/>
            <a:ext cx="2535929" cy="17577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Marcelka\AppData\Local\Microsoft\Windows\Temporary Internet Files\Content.IE5\I1AP6T3F\MP900407334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364088" y="1628800"/>
            <a:ext cx="3145683" cy="20962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2377551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5" dur="5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8" dur="5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1" dur="5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4" dur="5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6" presetClass="entr" presetSubtype="2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2" dur="2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7" dur="2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94122"/>
          </a:xfrm>
        </p:spPr>
        <p:txBody>
          <a:bodyPr>
            <a:noAutofit/>
          </a:bodyPr>
          <a:lstStyle/>
          <a:p>
            <a:pPr algn="ctr"/>
            <a:r>
              <a:rPr lang="cs-CZ" sz="3200" dirty="0" smtClean="0">
                <a:solidFill>
                  <a:srgbClr val="00FF00"/>
                </a:solidFill>
              </a:rPr>
              <a:t>Jak se zachovat při situacích v ohrožení?</a:t>
            </a:r>
            <a:endParaRPr lang="cs-CZ" sz="3200" dirty="0">
              <a:solidFill>
                <a:srgbClr val="00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/>
              <a:t>Pokud možno zavolat dospělou osobu na pomoc</a:t>
            </a:r>
          </a:p>
          <a:p>
            <a:r>
              <a:rPr lang="cs-CZ" sz="2800" dirty="0" smtClean="0"/>
              <a:t>Telefonicky oznámit událost složkám záchranného systému</a:t>
            </a:r>
          </a:p>
          <a:p>
            <a:r>
              <a:rPr lang="cs-CZ" sz="2800" dirty="0" smtClean="0"/>
              <a:t>Nešířit paniku, dalším osobám sdělovat pouze ověřené informace</a:t>
            </a:r>
          </a:p>
          <a:p>
            <a:r>
              <a:rPr lang="cs-CZ" sz="2800" dirty="0" smtClean="0"/>
              <a:t>Varovat další ohrožené osoby před možným nebezpečím</a:t>
            </a:r>
          </a:p>
          <a:p>
            <a:r>
              <a:rPr lang="cs-CZ" sz="2800" dirty="0" smtClean="0"/>
              <a:t>Pomoci nebo nabídnout pomoc potřebným osobám</a:t>
            </a:r>
          </a:p>
          <a:p>
            <a:r>
              <a:rPr lang="cs-CZ" sz="2800" dirty="0" smtClean="0"/>
              <a:t>Uposlechnout pokyny pracovníků záchranného systému</a:t>
            </a:r>
          </a:p>
          <a:p>
            <a:endParaRPr lang="cs-CZ" sz="2800" dirty="0"/>
          </a:p>
        </p:txBody>
      </p:sp>
      <p:pic>
        <p:nvPicPr>
          <p:cNvPr id="2050" name="Picture 2" descr="C:\Users\Marcelka\AppData\Local\Microsoft\Windows\Temporary Internet Files\Content.IE5\VUAT6CRV\MC90043203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3654136"/>
            <a:ext cx="1328936" cy="1328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9550299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20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1499"/>
          </a:xfrm>
        </p:spPr>
        <p:txBody>
          <a:bodyPr>
            <a:normAutofit/>
          </a:bodyPr>
          <a:lstStyle/>
          <a:p>
            <a:pPr algn="ctr"/>
            <a:r>
              <a:rPr lang="cs-CZ" sz="4000" dirty="0" smtClean="0">
                <a:solidFill>
                  <a:srgbClr val="00FF00"/>
                </a:solidFill>
              </a:rPr>
              <a:t>Složky záchranného systému</a:t>
            </a:r>
            <a:endParaRPr lang="cs-CZ" sz="4000" dirty="0">
              <a:solidFill>
                <a:srgbClr val="00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785395"/>
          </a:xfrm>
        </p:spPr>
        <p:txBody>
          <a:bodyPr>
            <a:normAutofit lnSpcReduction="10000"/>
          </a:bodyPr>
          <a:lstStyle/>
          <a:p>
            <a:r>
              <a:rPr lang="cs-CZ" sz="4000" b="1" dirty="0" smtClean="0"/>
              <a:t>Hasiči</a:t>
            </a:r>
          </a:p>
          <a:p>
            <a:r>
              <a:rPr lang="cs-CZ" sz="4000" b="1" dirty="0" smtClean="0">
                <a:solidFill>
                  <a:srgbClr val="17E9B2"/>
                </a:solidFill>
              </a:rPr>
              <a:t>150</a:t>
            </a:r>
          </a:p>
          <a:p>
            <a:endParaRPr lang="cs-CZ" dirty="0" smtClean="0"/>
          </a:p>
          <a:p>
            <a:r>
              <a:rPr lang="cs-CZ" sz="3600" b="1" dirty="0" smtClean="0"/>
              <a:t>Zdravotnická záchranná služba</a:t>
            </a:r>
          </a:p>
          <a:p>
            <a:r>
              <a:rPr lang="cs-CZ" sz="4000" b="1" dirty="0" smtClean="0">
                <a:solidFill>
                  <a:srgbClr val="17E9B2"/>
                </a:solidFill>
              </a:rPr>
              <a:t>155</a:t>
            </a:r>
            <a:endParaRPr lang="cs-CZ" sz="4000" b="1" dirty="0">
              <a:solidFill>
                <a:srgbClr val="17E9B2"/>
              </a:solidFill>
            </a:endParaRPr>
          </a:p>
          <a:p>
            <a:endParaRPr lang="cs-CZ" dirty="0"/>
          </a:p>
          <a:p>
            <a:r>
              <a:rPr lang="cs-CZ" sz="3600" b="1" dirty="0" smtClean="0"/>
              <a:t>Policie</a:t>
            </a:r>
          </a:p>
          <a:p>
            <a:r>
              <a:rPr lang="cs-CZ" sz="3600" b="1" dirty="0" smtClean="0">
                <a:solidFill>
                  <a:srgbClr val="17E9B2"/>
                </a:solidFill>
              </a:rPr>
              <a:t>158</a:t>
            </a:r>
            <a:endParaRPr lang="cs-CZ" sz="3600" b="1" dirty="0">
              <a:solidFill>
                <a:srgbClr val="17E9B2"/>
              </a:solidFill>
            </a:endParaRPr>
          </a:p>
        </p:txBody>
      </p:sp>
      <p:pic>
        <p:nvPicPr>
          <p:cNvPr id="3074" name="Picture 2" descr="C:\Users\Marcelka\AppData\Local\Microsoft\Windows\Temporary Internet Files\Content.IE5\0T8HR8ZF\MC900350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9404" y="1850587"/>
            <a:ext cx="709517" cy="7578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Marcelka\AppData\Local\Microsoft\Windows\Temporary Internet Files\Content.IE5\0T8HR8ZF\MC900350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09404" y="5243101"/>
            <a:ext cx="882422" cy="7580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8" name="Picture 6" descr="C:\Users\Marcelka\AppData\Local\Microsoft\Windows\Temporary Internet Files\Content.IE5\0T8HR8ZF\MC90035012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67675" y="3599818"/>
            <a:ext cx="838955" cy="8962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9" name="Picture 7" descr="C:\Users\Marcelka\AppData\Local\Microsoft\Windows\Temporary Internet Files\Content.IE5\HARS9YFJ\MC90042291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264737" y="4941168"/>
            <a:ext cx="2070100" cy="11468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0" name="Picture 8" descr="C:\Program Files\Microsoft Office\MEDIA\CAGCAT10\j0211949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228184" y="3661123"/>
            <a:ext cx="1900237" cy="11652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84" name="Picture 12" descr="C:\Users\Marcelka\AppData\Local\Microsoft\Windows\Temporary Internet Files\Content.IE5\I1AP6T3F\MC900426354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80112" y="1558342"/>
            <a:ext cx="1827886" cy="134233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0206889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308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5" dur="2000"/>
                                        <p:tgtEl>
                                          <p:spTgt spid="30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30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5" dur="2000"/>
                                        <p:tgtEl>
                                          <p:spTgt spid="30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0" dur="2000"/>
                                        <p:tgtEl>
                                          <p:spTgt spid="307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00FF00"/>
                </a:solidFill>
              </a:rPr>
              <a:t>Mezinárodní telefonní číslo </a:t>
            </a:r>
            <a:endParaRPr lang="cs-CZ" sz="4400" dirty="0">
              <a:solidFill>
                <a:srgbClr val="00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rgbClr val="17E9B2"/>
                </a:solidFill>
              </a:rPr>
              <a:t>112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pro krizové situace v celé Evropě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Při zavolání operátoři zajistí spolupráci všech potřebných složek</a:t>
            </a:r>
          </a:p>
          <a:p>
            <a:r>
              <a:rPr lang="cs-CZ" sz="3200" b="1" dirty="0" smtClean="0">
                <a:solidFill>
                  <a:schemeClr val="tx1"/>
                </a:solidFill>
              </a:rPr>
              <a:t>(lékaři, hasiči, policie)</a:t>
            </a:r>
            <a:endParaRPr lang="cs-CZ" sz="3200" b="1" dirty="0">
              <a:solidFill>
                <a:schemeClr val="tx1"/>
              </a:solidFill>
            </a:endParaRPr>
          </a:p>
        </p:txBody>
      </p:sp>
      <p:pic>
        <p:nvPicPr>
          <p:cNvPr id="4098" name="Picture 2" descr="C:\Users\Marcelka\AppData\Local\Microsoft\Windows\Temporary Internet Files\Content.IE5\VUAT6CRV\MP900449105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77072"/>
            <a:ext cx="2721850" cy="217748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89091166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9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8" dur="2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00FF00"/>
                </a:solidFill>
              </a:rPr>
              <a:t>Postup při volání záchranným složkám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Sdělíme:</a:t>
            </a:r>
          </a:p>
          <a:p>
            <a:r>
              <a:rPr lang="cs-CZ" sz="3600" dirty="0" smtClean="0"/>
              <a:t>Co  a kde se stalo</a:t>
            </a:r>
          </a:p>
          <a:p>
            <a:r>
              <a:rPr lang="cs-CZ" sz="3600" dirty="0" smtClean="0"/>
              <a:t>Svoje jméno, popř. číslo telefonu, z něhož voláme</a:t>
            </a:r>
          </a:p>
          <a:p>
            <a:r>
              <a:rPr lang="cs-CZ" sz="3600" dirty="0" smtClean="0"/>
              <a:t>Počkáme na zpětné volání operátora</a:t>
            </a:r>
            <a:endParaRPr lang="cs-CZ" sz="3600" dirty="0"/>
          </a:p>
        </p:txBody>
      </p:sp>
      <p:pic>
        <p:nvPicPr>
          <p:cNvPr id="5124" name="Picture 4" descr="C:\Users\Marcelka\AppData\Local\Microsoft\Windows\Temporary Internet Files\Content.IE5\0T8HR8ZF\MP90039937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660232" y="4602038"/>
            <a:ext cx="2185020" cy="179739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3509605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0" dur="2000"/>
                                        <p:tgtEl>
                                          <p:spTgt spid="51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33726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solidFill>
                  <a:srgbClr val="00FF00"/>
                </a:solidFill>
              </a:rPr>
              <a:t>Jak postupovat při nálezu injekční stříkačky?</a:t>
            </a:r>
            <a:endParaRPr lang="cs-CZ" dirty="0">
              <a:solidFill>
                <a:srgbClr val="00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2800" b="1" dirty="0" smtClean="0"/>
              <a:t>Stříkačky se nedotýkat (hrozí nebezpečí nákazy –AIDS, žloutenka…)</a:t>
            </a:r>
          </a:p>
          <a:p>
            <a:endParaRPr lang="cs-CZ" sz="2800" b="1" dirty="0" smtClean="0"/>
          </a:p>
          <a:p>
            <a:r>
              <a:rPr lang="cs-CZ" sz="2800" b="1" dirty="0" smtClean="0"/>
              <a:t>Zavolat policii (městskou, státní)</a:t>
            </a:r>
          </a:p>
          <a:p>
            <a:endParaRPr lang="cs-CZ" sz="2800" b="1" dirty="0" smtClean="0"/>
          </a:p>
          <a:p>
            <a:endParaRPr lang="cs-CZ" sz="2800" b="1" dirty="0"/>
          </a:p>
          <a:p>
            <a:r>
              <a:rPr lang="cs-CZ" sz="2800" b="1" dirty="0" smtClean="0"/>
              <a:t>Sdělit informace o nálezu další dospělé osobě, pokud nemám možnost telefonovat</a:t>
            </a:r>
          </a:p>
          <a:p>
            <a:endParaRPr lang="cs-CZ" sz="2800" b="1" dirty="0"/>
          </a:p>
          <a:p>
            <a:endParaRPr lang="cs-CZ" sz="2800" b="1" dirty="0" smtClean="0"/>
          </a:p>
          <a:p>
            <a:endParaRPr lang="cs-CZ" dirty="0"/>
          </a:p>
        </p:txBody>
      </p:sp>
      <p:pic>
        <p:nvPicPr>
          <p:cNvPr id="8194" name="Picture 2" descr="C:\Users\Marcelka\AppData\Local\Microsoft\Windows\Temporary Internet Files\Content.IE5\0T8HR8ZF\MC9002810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 rot="19800404">
            <a:off x="5846069" y="2405524"/>
            <a:ext cx="2596873" cy="148968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9" name="Minus 8"/>
          <p:cNvSpPr/>
          <p:nvPr/>
        </p:nvSpPr>
        <p:spPr>
          <a:xfrm rot="18402191">
            <a:off x="5007953" y="2693169"/>
            <a:ext cx="4273108" cy="914400"/>
          </a:xfrm>
          <a:prstGeom prst="mathMinus">
            <a:avLst>
              <a:gd name="adj1" fmla="val 19854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sp>
        <p:nvSpPr>
          <p:cNvPr id="10" name="Minus 9"/>
          <p:cNvSpPr/>
          <p:nvPr/>
        </p:nvSpPr>
        <p:spPr>
          <a:xfrm rot="3076151">
            <a:off x="5003322" y="2949993"/>
            <a:ext cx="4564506" cy="914400"/>
          </a:xfrm>
          <a:prstGeom prst="mathMinus">
            <a:avLst>
              <a:gd name="adj1" fmla="val 17484"/>
            </a:avLst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610223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4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9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pPr algn="ctr"/>
            <a:r>
              <a:rPr lang="cs-CZ" sz="4400" dirty="0" smtClean="0">
                <a:solidFill>
                  <a:srgbClr val="17E9B2"/>
                </a:solidFill>
              </a:rPr>
              <a:t>Zopakujeme si společně:</a:t>
            </a:r>
            <a:endParaRPr lang="cs-CZ" sz="4400" dirty="0">
              <a:solidFill>
                <a:srgbClr val="17E9B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8"/>
            <a:ext cx="8686800" cy="5847750"/>
          </a:xfrm>
        </p:spPr>
        <p:txBody>
          <a:bodyPr>
            <a:noAutofit/>
          </a:bodyPr>
          <a:lstStyle/>
          <a:p>
            <a:r>
              <a:rPr lang="cs-CZ" sz="2600" b="1" dirty="0" smtClean="0"/>
              <a:t>Při ohrožení voláme jaké záchranné složky?</a:t>
            </a:r>
          </a:p>
          <a:p>
            <a:r>
              <a:rPr lang="cs-CZ" sz="2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Hasiče, zdravotní záchrannou službu, policii.</a:t>
            </a:r>
          </a:p>
          <a:p>
            <a:endParaRPr lang="cs-CZ" sz="2600" dirty="0" smtClean="0"/>
          </a:p>
          <a:p>
            <a:r>
              <a:rPr lang="cs-CZ" sz="2600" b="1" dirty="0" smtClean="0"/>
              <a:t>Řekni správná telefonní čísla jednotlivých složek.</a:t>
            </a:r>
          </a:p>
          <a:p>
            <a:r>
              <a:rPr lang="cs-CZ" sz="2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Hasiči			      150</a:t>
            </a:r>
          </a:p>
          <a:p>
            <a:r>
              <a:rPr lang="cs-CZ" sz="2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Zdravotní záchranná služba   155</a:t>
            </a:r>
          </a:p>
          <a:p>
            <a:r>
              <a:rPr lang="cs-CZ" sz="2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Policie			      158 		</a:t>
            </a:r>
          </a:p>
          <a:p>
            <a:r>
              <a:rPr lang="cs-CZ" sz="2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Jednotné evropské číslo	      112</a:t>
            </a:r>
          </a:p>
          <a:p>
            <a:endParaRPr lang="cs-CZ" sz="2600" dirty="0" smtClean="0"/>
          </a:p>
          <a:p>
            <a:r>
              <a:rPr lang="cs-CZ" sz="2600" b="1" dirty="0" smtClean="0"/>
              <a:t>Co je nutné sdělit při hovoru se záchrannými složkami?</a:t>
            </a:r>
          </a:p>
          <a:p>
            <a:r>
              <a:rPr lang="cs-CZ" sz="2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Co se stalo, kde se to stalo, jméno a číslo mobilu volajícího a počkat na zpětné volání </a:t>
            </a:r>
            <a:r>
              <a:rPr lang="cs-CZ" sz="2600" b="1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operátora</a:t>
            </a:r>
            <a:r>
              <a:rPr lang="cs-CZ" sz="2600" dirty="0" smtClean="0">
                <a:solidFill>
                  <a:schemeClr val="accent5">
                    <a:lumMod val="60000"/>
                    <a:lumOff val="40000"/>
                  </a:schemeClr>
                </a:solidFill>
              </a:rPr>
              <a:t>.</a:t>
            </a:r>
            <a:endParaRPr lang="cs-CZ" sz="2600" dirty="0">
              <a:solidFill>
                <a:schemeClr val="accent5">
                  <a:lumMod val="60000"/>
                  <a:lumOff val="40000"/>
                </a:schemeClr>
              </a:solidFill>
            </a:endParaRPr>
          </a:p>
        </p:txBody>
      </p:sp>
      <p:pic>
        <p:nvPicPr>
          <p:cNvPr id="7170" name="Picture 2" descr="C:\Users\Marcelka\AppData\Local\Microsoft\Windows\Temporary Internet Files\Content.IE5\VUAT6CRV\MC9004338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6296" y="1136537"/>
            <a:ext cx="1284351" cy="128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1" name="Picture 3" descr="C:\Users\Marcelka\AppData\Local\Microsoft\Windows\Temporary Internet Files\Content.IE5\VUAT6CRV\MC90043380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6804247" y="3140968"/>
            <a:ext cx="1428367" cy="142836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7172" name="Picture 4" descr="C:\Users\Marcelka\AppData\Local\Microsoft\Windows\Temporary Internet Files\Content.IE5\VUAT6CRV\MC900433800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8520647" y="6121215"/>
            <a:ext cx="533976" cy="5339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405262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6" dur="2000"/>
                                        <p:tgtEl>
                                          <p:spTgt spid="71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66" dur="2000"/>
                                        <p:tgtEl>
                                          <p:spTgt spid="71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85" dur="2000"/>
                                        <p:tgtEl>
                                          <p:spTgt spid="71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txBody>
          <a:bodyPr>
            <a:normAutofit/>
          </a:bodyPr>
          <a:lstStyle/>
          <a:p>
            <a:r>
              <a:rPr lang="cs-CZ" sz="4400" dirty="0" smtClean="0">
                <a:solidFill>
                  <a:srgbClr val="00FF00"/>
                </a:solidFill>
              </a:rPr>
              <a:t>Použité zdroje:</a:t>
            </a:r>
            <a:endParaRPr lang="cs-CZ" sz="4400" dirty="0">
              <a:solidFill>
                <a:srgbClr val="00FF0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124744"/>
            <a:ext cx="8229600" cy="5256584"/>
          </a:xfrm>
        </p:spPr>
        <p:txBody>
          <a:bodyPr>
            <a:normAutofit fontScale="70000" lnSpcReduction="20000"/>
          </a:bodyPr>
          <a:lstStyle/>
          <a:p>
            <a:r>
              <a:rPr lang="cs-CZ" sz="2800" dirty="0"/>
              <a:t>Snímek č.1 </a:t>
            </a:r>
            <a:r>
              <a:rPr lang="en-US" sz="2800" dirty="0"/>
              <a:t>[</a:t>
            </a:r>
            <a:r>
              <a:rPr lang="cs-CZ" sz="2800" dirty="0"/>
              <a:t>cit. 2013-01-04</a:t>
            </a:r>
            <a:r>
              <a:rPr lang="en-US" sz="2800" dirty="0"/>
              <a:t>] </a:t>
            </a:r>
            <a:r>
              <a:rPr lang="cs-CZ" sz="2800" dirty="0"/>
              <a:t>Obrázek </a:t>
            </a:r>
            <a:r>
              <a:rPr lang="cs-CZ" sz="2800" dirty="0" smtClean="0"/>
              <a:t>hasičů v akci byl </a:t>
            </a:r>
            <a:r>
              <a:rPr lang="cs-CZ" sz="2800" dirty="0"/>
              <a:t>použit z galerie Office.</a:t>
            </a:r>
          </a:p>
          <a:p>
            <a:r>
              <a:rPr lang="cs-CZ" sz="2800" dirty="0"/>
              <a:t>Snímek č.2 </a:t>
            </a:r>
            <a:r>
              <a:rPr lang="en-US" sz="2800" dirty="0"/>
              <a:t>[</a:t>
            </a:r>
            <a:r>
              <a:rPr lang="cs-CZ" sz="2800" dirty="0"/>
              <a:t>cit. 2013-01-04</a:t>
            </a:r>
            <a:r>
              <a:rPr lang="en-US" sz="2800" dirty="0"/>
              <a:t>] </a:t>
            </a:r>
            <a:r>
              <a:rPr lang="cs-CZ" sz="2800" dirty="0"/>
              <a:t>Obrázek </a:t>
            </a:r>
            <a:r>
              <a:rPr lang="cs-CZ" sz="2800" dirty="0" smtClean="0"/>
              <a:t>injekční stříkačky </a:t>
            </a:r>
            <a:r>
              <a:rPr lang="cs-CZ" sz="2800" dirty="0"/>
              <a:t>byl použit z galerie Office.</a:t>
            </a:r>
          </a:p>
          <a:p>
            <a:r>
              <a:rPr lang="cs-CZ" sz="2800" dirty="0"/>
              <a:t>Snímek č.3 </a:t>
            </a:r>
            <a:r>
              <a:rPr lang="en-US" sz="2800" dirty="0"/>
              <a:t>[</a:t>
            </a:r>
            <a:r>
              <a:rPr lang="cs-CZ" sz="2800" dirty="0"/>
              <a:t>cit. 2013-01-04</a:t>
            </a:r>
            <a:r>
              <a:rPr lang="en-US" sz="2800" dirty="0"/>
              <a:t>] </a:t>
            </a:r>
            <a:r>
              <a:rPr lang="cs-CZ" sz="2800" dirty="0"/>
              <a:t>Obrázek </a:t>
            </a:r>
            <a:r>
              <a:rPr lang="cs-CZ" sz="2800" dirty="0" smtClean="0"/>
              <a:t>cedule SOS byl </a:t>
            </a:r>
            <a:r>
              <a:rPr lang="cs-CZ" sz="2800" dirty="0"/>
              <a:t>použit z galerie Office.</a:t>
            </a:r>
          </a:p>
          <a:p>
            <a:r>
              <a:rPr lang="cs-CZ" sz="2800" dirty="0"/>
              <a:t>Snímek č.4 </a:t>
            </a:r>
            <a:r>
              <a:rPr lang="en-US" sz="2800" dirty="0"/>
              <a:t>[</a:t>
            </a:r>
            <a:r>
              <a:rPr lang="cs-CZ" sz="2800" dirty="0"/>
              <a:t>cit. 2013-01-04</a:t>
            </a:r>
            <a:r>
              <a:rPr lang="en-US" sz="2800" dirty="0"/>
              <a:t>] </a:t>
            </a:r>
            <a:r>
              <a:rPr lang="cs-CZ" sz="2800" dirty="0"/>
              <a:t>Obrázek </a:t>
            </a:r>
            <a:r>
              <a:rPr lang="cs-CZ" sz="2800" dirty="0" smtClean="0"/>
              <a:t>siluety mobilu byl </a:t>
            </a:r>
            <a:r>
              <a:rPr lang="cs-CZ" sz="2800" dirty="0"/>
              <a:t>použit z galerie Office.</a:t>
            </a:r>
          </a:p>
          <a:p>
            <a:r>
              <a:rPr lang="cs-CZ" sz="2800" dirty="0"/>
              <a:t>Snímek č.5 </a:t>
            </a:r>
            <a:r>
              <a:rPr lang="en-US" sz="2800" dirty="0"/>
              <a:t>[</a:t>
            </a:r>
            <a:r>
              <a:rPr lang="cs-CZ" sz="2800" dirty="0"/>
              <a:t>cit. 2013-01-04</a:t>
            </a:r>
            <a:r>
              <a:rPr lang="en-US" sz="2800" dirty="0"/>
              <a:t>] </a:t>
            </a:r>
            <a:r>
              <a:rPr lang="cs-CZ" sz="2800" dirty="0"/>
              <a:t>Obrázek </a:t>
            </a:r>
            <a:r>
              <a:rPr lang="cs-CZ" sz="2800" dirty="0" smtClean="0"/>
              <a:t>hasičského auta </a:t>
            </a:r>
            <a:r>
              <a:rPr lang="cs-CZ" sz="2800" dirty="0"/>
              <a:t>byl použit z galerie Office.</a:t>
            </a:r>
          </a:p>
          <a:p>
            <a:r>
              <a:rPr lang="cs-CZ" sz="2800" dirty="0"/>
              <a:t>Snímek č. 6 </a:t>
            </a:r>
            <a:r>
              <a:rPr lang="en-US" sz="2800" dirty="0"/>
              <a:t>[</a:t>
            </a:r>
            <a:r>
              <a:rPr lang="cs-CZ" sz="2800" dirty="0"/>
              <a:t>cit. 2013-01-04</a:t>
            </a:r>
            <a:r>
              <a:rPr lang="en-US" sz="2800" dirty="0"/>
              <a:t>] </a:t>
            </a:r>
            <a:r>
              <a:rPr lang="cs-CZ" sz="2800" dirty="0"/>
              <a:t>Obrázek </a:t>
            </a:r>
            <a:r>
              <a:rPr lang="cs-CZ" sz="2800" dirty="0" smtClean="0"/>
              <a:t>sanitky byl </a:t>
            </a:r>
            <a:r>
              <a:rPr lang="cs-CZ" sz="2800" dirty="0"/>
              <a:t>použit z galerie Office.</a:t>
            </a:r>
          </a:p>
          <a:p>
            <a:r>
              <a:rPr lang="cs-CZ" sz="2800" dirty="0"/>
              <a:t>Snímek č.7 </a:t>
            </a:r>
            <a:r>
              <a:rPr lang="en-US" sz="2800" dirty="0"/>
              <a:t>[</a:t>
            </a:r>
            <a:r>
              <a:rPr lang="cs-CZ" sz="2800" dirty="0"/>
              <a:t>cit. 2013-01-04</a:t>
            </a:r>
            <a:r>
              <a:rPr lang="en-US" sz="2800" dirty="0"/>
              <a:t>] </a:t>
            </a:r>
            <a:r>
              <a:rPr lang="cs-CZ" sz="2800" dirty="0"/>
              <a:t>Obrázek </a:t>
            </a:r>
            <a:r>
              <a:rPr lang="cs-CZ" sz="2800" dirty="0" smtClean="0"/>
              <a:t>policejního auta </a:t>
            </a:r>
            <a:r>
              <a:rPr lang="cs-CZ" sz="2800" dirty="0"/>
              <a:t>byl použit z galerie Office</a:t>
            </a:r>
            <a:r>
              <a:rPr lang="cs-CZ" sz="2800" dirty="0" smtClean="0"/>
              <a:t>.</a:t>
            </a:r>
            <a:r>
              <a:rPr lang="cs-CZ" sz="2800" dirty="0"/>
              <a:t> Snímek </a:t>
            </a:r>
            <a:r>
              <a:rPr lang="cs-CZ" sz="2800" dirty="0" smtClean="0"/>
              <a:t>č.8 </a:t>
            </a:r>
            <a:r>
              <a:rPr lang="en-US" sz="2800" dirty="0"/>
              <a:t>[</a:t>
            </a:r>
            <a:r>
              <a:rPr lang="cs-CZ" sz="2800" dirty="0"/>
              <a:t>cit. 2013-01-04</a:t>
            </a:r>
            <a:r>
              <a:rPr lang="en-US" sz="2800" dirty="0"/>
              <a:t>] </a:t>
            </a:r>
            <a:r>
              <a:rPr lang="cs-CZ" sz="2800" dirty="0"/>
              <a:t>Obrázek </a:t>
            </a:r>
            <a:r>
              <a:rPr lang="cs-CZ" sz="2800" dirty="0" smtClean="0"/>
              <a:t>symbolu šipky </a:t>
            </a:r>
            <a:r>
              <a:rPr lang="cs-CZ" sz="2800" dirty="0"/>
              <a:t>byl použit </a:t>
            </a:r>
            <a:r>
              <a:rPr lang="cs-CZ" sz="2800" dirty="0" smtClean="0"/>
              <a:t>z </a:t>
            </a:r>
            <a:r>
              <a:rPr lang="cs-CZ" sz="2800" dirty="0"/>
              <a:t>galerie Office.</a:t>
            </a:r>
          </a:p>
          <a:p>
            <a:r>
              <a:rPr lang="cs-CZ" sz="2800" dirty="0"/>
              <a:t>Snímek </a:t>
            </a:r>
            <a:r>
              <a:rPr lang="cs-CZ" sz="2800" dirty="0" smtClean="0"/>
              <a:t>č.9 </a:t>
            </a:r>
            <a:r>
              <a:rPr lang="en-US" sz="2800" dirty="0"/>
              <a:t>[</a:t>
            </a:r>
            <a:r>
              <a:rPr lang="cs-CZ" sz="2800" dirty="0"/>
              <a:t>cit. 2013-01-04</a:t>
            </a:r>
            <a:r>
              <a:rPr lang="en-US" sz="2800" dirty="0"/>
              <a:t>] </a:t>
            </a:r>
            <a:r>
              <a:rPr lang="cs-CZ" sz="2800" dirty="0"/>
              <a:t>Obrázek </a:t>
            </a:r>
            <a:r>
              <a:rPr lang="cs-CZ" sz="2800" dirty="0" smtClean="0"/>
              <a:t>volající ženy byl </a:t>
            </a:r>
            <a:r>
              <a:rPr lang="cs-CZ" sz="2800" dirty="0"/>
              <a:t>použit z galerie Office.</a:t>
            </a:r>
          </a:p>
          <a:p>
            <a:r>
              <a:rPr lang="cs-CZ" sz="2800" dirty="0"/>
              <a:t>Snímek </a:t>
            </a:r>
            <a:r>
              <a:rPr lang="cs-CZ" sz="2800" dirty="0" smtClean="0"/>
              <a:t>č.10  </a:t>
            </a:r>
            <a:r>
              <a:rPr lang="en-US" sz="2800" dirty="0"/>
              <a:t>[</a:t>
            </a:r>
            <a:r>
              <a:rPr lang="cs-CZ" sz="2800" dirty="0"/>
              <a:t>cit. 2013-01-04</a:t>
            </a:r>
            <a:r>
              <a:rPr lang="en-US" sz="2800" dirty="0"/>
              <a:t>] </a:t>
            </a:r>
            <a:r>
              <a:rPr lang="cs-CZ" sz="2800" dirty="0"/>
              <a:t>Obrázek </a:t>
            </a:r>
            <a:r>
              <a:rPr lang="cs-CZ" sz="2800" dirty="0" smtClean="0"/>
              <a:t>smajlíka byl </a:t>
            </a:r>
            <a:r>
              <a:rPr lang="cs-CZ" sz="2800" dirty="0"/>
              <a:t>použit z galerie Office.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1786741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ošky">
  <a:themeElements>
    <a:clrScheme name="Došky">
      <a:dk1>
        <a:sysClr val="windowText" lastClr="000000"/>
      </a:dk1>
      <a:lt1>
        <a:sysClr val="window" lastClr="FFFFFF"/>
      </a:lt1>
      <a:dk2>
        <a:srgbClr val="1D3641"/>
      </a:dk2>
      <a:lt2>
        <a:srgbClr val="DFE6D0"/>
      </a:lt2>
      <a:accent1>
        <a:srgbClr val="759AA5"/>
      </a:accent1>
      <a:accent2>
        <a:srgbClr val="CFC60D"/>
      </a:accent2>
      <a:accent3>
        <a:srgbClr val="99987F"/>
      </a:accent3>
      <a:accent4>
        <a:srgbClr val="90AC97"/>
      </a:accent4>
      <a:accent5>
        <a:srgbClr val="FFAD1C"/>
      </a:accent5>
      <a:accent6>
        <a:srgbClr val="B9AB6F"/>
      </a:accent6>
      <a:hlink>
        <a:srgbClr val="66AACD"/>
      </a:hlink>
      <a:folHlink>
        <a:srgbClr val="809DB3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創英角ｺﾞｼｯｸUB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Došky">
      <a:fillStyleLst>
        <a:solidFill>
          <a:schemeClr val="phClr"/>
        </a:solidFill>
        <a:gradFill rotWithShape="1">
          <a:gsLst>
            <a:gs pos="0">
              <a:schemeClr val="phClr">
                <a:tint val="79000"/>
                <a:satMod val="180000"/>
              </a:schemeClr>
            </a:gs>
            <a:gs pos="65000">
              <a:schemeClr val="phClr">
                <a:tint val="52000"/>
                <a:satMod val="250000"/>
              </a:schemeClr>
            </a:gs>
            <a:gs pos="100000">
              <a:schemeClr val="phClr">
                <a:tint val="29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brightRoom" dir="t">
              <a:rot lat="0" lon="0" rev="8700000"/>
            </a:lightRig>
          </a:scene3d>
          <a:sp3d contourW="12700" prstMaterial="dkEdge">
            <a:bevelT w="0" h="0" prst="relaxedInset"/>
            <a:contourClr>
              <a:schemeClr val="phClr">
                <a:shade val="65000"/>
                <a:satMod val="150000"/>
              </a:schemeClr>
            </a:contourClr>
          </a:sp3d>
        </a:effectStyle>
        <a:effectStyle>
          <a:effectLst>
            <a:outerShdw blurRad="63500" dist="25400" dir="5400000" rotWithShape="0">
              <a:srgbClr val="000000">
                <a:alpha val="43000"/>
              </a:srgbClr>
            </a:outerShdw>
          </a:effectLst>
          <a:scene3d>
            <a:camera prst="orthographicFront">
              <a:rot lat="0" lon="0" rev="0"/>
            </a:camera>
            <a:lightRig rig="glow" dir="t">
              <a:rot lat="0" lon="0" rev="13200000"/>
            </a:lightRig>
          </a:scene3d>
          <a:sp3d prstMaterial="dkEdge">
            <a:bevelT w="63500" h="50800" prst="relaxedInse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5000"/>
                <a:shade val="95000"/>
                <a:satMod val="200000"/>
              </a:schemeClr>
            </a:gs>
            <a:gs pos="53000">
              <a:schemeClr val="phClr">
                <a:shade val="60000"/>
                <a:satMod val="220000"/>
              </a:schemeClr>
            </a:gs>
            <a:gs pos="100000">
              <a:schemeClr val="phClr">
                <a:shade val="45000"/>
                <a:satMod val="22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tint val="83000"/>
                <a:shade val="97000"/>
                <a:satMod val="230000"/>
              </a:schemeClr>
            </a:gs>
            <a:gs pos="100000">
              <a:schemeClr val="phClr">
                <a:shade val="35000"/>
                <a:satMod val="250000"/>
              </a:schemeClr>
            </a:gs>
          </a:gsLst>
          <a:path path="circle">
            <a:fillToRect l="15000" t="50000" r="85000" b="6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Thatch</Template>
  <TotalTime>607</TotalTime>
  <Words>363</Words>
  <Application>Microsoft Office PowerPoint</Application>
  <PresentationFormat>Předvádění na obrazovce (4:3)</PresentationFormat>
  <Paragraphs>64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Došky</vt:lpstr>
      <vt:lpstr>         NÁZEV ŠKOLY: SPECIÁLNÍ ZÁKLADNÍ ŠKOLA A MATEŘSKÁ ŠKOLA VARNSDORF  AUTOR: Marcela Kanisová, 2013-01-04 NÁZEV: VY_32_INOVACE_13_Člověk a jeho svět TÉMA: Prevence obecného ohrožení ČÍSLO PROJEKTU: CZ.1.07/1.4.00/21.0640   Anotace: Materiál je určen pro 5. třídu, slouží k procvičení probrané látky a upevnění základních informací a postupů v případech obecného ohrožení </vt:lpstr>
      <vt:lpstr>Situace obecného ohrožení</vt:lpstr>
      <vt:lpstr>Jak se zachovat při situacích v ohrožení?</vt:lpstr>
      <vt:lpstr>Složky záchranného systému</vt:lpstr>
      <vt:lpstr>Mezinárodní telefonní číslo </vt:lpstr>
      <vt:lpstr>Postup při volání záchranným složkám</vt:lpstr>
      <vt:lpstr>Jak postupovat při nálezu injekční stříkačky?</vt:lpstr>
      <vt:lpstr>Zopakujeme si společně:</vt:lpstr>
      <vt:lpstr>Použité zdroje: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SPECIÁLNÍ ZÁKLADNÍ ŠKOLA A MATEŘSKÁ ŠKOLA VARNSDORF  AUTOR: Marcela Kanisová, 2013-01-04 NÁZEV: VY_32_INOVACE_13_Člověk a jeho svět TÉMA: Prevence obecného ohrožení ČÍSLO PROJEKTU: CZ.1.07/1.4.00/21.0640   Anotace: Materiál je určen pro 5. třídu, slouží k procvičení probrané látky a upevnění základních informací a postupů v případech obecného ohrožení</dc:title>
  <dc:creator>Marcelka</dc:creator>
  <cp:lastModifiedBy>Market</cp:lastModifiedBy>
  <cp:revision>16</cp:revision>
  <dcterms:created xsi:type="dcterms:W3CDTF">2013-02-21T17:56:55Z</dcterms:created>
  <dcterms:modified xsi:type="dcterms:W3CDTF">2013-03-02T10:36:03Z</dcterms:modified>
</cp:coreProperties>
</file>