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2" r:id="rId7"/>
    <p:sldId id="261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14" autoAdjust="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C4EE2E9-1584-4CE5-929D-0CC1EB80EF7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9E4BD34-51FE-429E-BEF6-959522F19D9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6610746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NÁZEV ŠKOLY:</a:t>
            </a:r>
            <a:br>
              <a:rPr lang="cs-CZ" sz="3600" dirty="0" smtClean="0"/>
            </a:br>
            <a:r>
              <a:rPr lang="cs-CZ" sz="3600" dirty="0" smtClean="0"/>
              <a:t>SPECIÁLNÍ ZÁKLADNÍ ŠKOLA A MATEŘSKÁ ŠKOLA VARNSDORF</a:t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AUTOR: Marcela </a:t>
            </a:r>
            <a:r>
              <a:rPr lang="cs-CZ" sz="3600" dirty="0" err="1" smtClean="0"/>
              <a:t>Kanisová</a:t>
            </a:r>
            <a:r>
              <a:rPr lang="cs-CZ" sz="3600" dirty="0" smtClean="0"/>
              <a:t>, 2013-01-04</a:t>
            </a:r>
            <a:br>
              <a:rPr lang="cs-CZ" sz="3600" dirty="0" smtClean="0"/>
            </a:br>
            <a:r>
              <a:rPr lang="cs-CZ" sz="3600" dirty="0" smtClean="0"/>
              <a:t>NÁZEV: </a:t>
            </a:r>
            <a:r>
              <a:rPr lang="cs-CZ" sz="3600" b="1" dirty="0" smtClean="0"/>
              <a:t>VY_32_INOVACE_15_Člověk </a:t>
            </a:r>
            <a:r>
              <a:rPr lang="cs-CZ" sz="3600" b="1" dirty="0" smtClean="0"/>
              <a:t>a jeho svět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TÉMA: Dopravní značky</a:t>
            </a:r>
            <a:br>
              <a:rPr lang="cs-CZ" sz="3600" dirty="0" smtClean="0"/>
            </a:br>
            <a:r>
              <a:rPr lang="cs-CZ" sz="3600" dirty="0" smtClean="0"/>
              <a:t>ČÍSLO PROJEKTU: CZ.1.07/1.4.00/21.0640 </a:t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Anotace: Materiál je určen pro 3. třídu, slouží k procvičení probrané látky a upevnění znalostí dopravních značek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553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Bezpečnost na silnici</a:t>
            </a:r>
            <a:br>
              <a:rPr lang="cs-CZ" b="1" dirty="0" smtClean="0">
                <a:solidFill>
                  <a:srgbClr val="FF0000"/>
                </a:solidFill>
              </a:rPr>
            </a:b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Zajišťují pravidla silničního provozu</a:t>
            </a:r>
          </a:p>
          <a:p>
            <a:r>
              <a:rPr lang="cs-CZ" dirty="0" smtClean="0"/>
              <a:t>Policejní hlídky na silnicích, poblíž škol</a:t>
            </a:r>
          </a:p>
          <a:p>
            <a:r>
              <a:rPr lang="cs-CZ" dirty="0" smtClean="0"/>
              <a:t>Dopravní značení </a:t>
            </a:r>
          </a:p>
          <a:p>
            <a:r>
              <a:rPr lang="cs-CZ" dirty="0" smtClean="0"/>
              <a:t>značky, přechody, semafory</a:t>
            </a:r>
          </a:p>
          <a:p>
            <a:r>
              <a:rPr lang="cs-CZ" dirty="0" smtClean="0"/>
              <a:t>reflexní označení chodců, cyklistů, kol, vozidel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470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</a:rPr>
              <a:t>Dopravní značení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Značení  - značky </a:t>
            </a:r>
          </a:p>
          <a:p>
            <a:r>
              <a:rPr lang="cs-CZ" dirty="0" smtClean="0"/>
              <a:t>Umožňují bezpečný pohyb na silnicích</a:t>
            </a:r>
          </a:p>
          <a:p>
            <a:r>
              <a:rPr lang="cs-CZ" dirty="0" smtClean="0"/>
              <a:t>Sdělují, jak se chovat, kdo má přednost, pro koho je daná cesta určená…</a:t>
            </a:r>
          </a:p>
          <a:p>
            <a:endParaRPr lang="cs-CZ" dirty="0" smtClean="0"/>
          </a:p>
          <a:p>
            <a:r>
              <a:rPr lang="cs-CZ" dirty="0" smtClean="0"/>
              <a:t>Účastníci dopravního provozu</a:t>
            </a:r>
          </a:p>
          <a:p>
            <a:r>
              <a:rPr lang="cs-CZ" dirty="0" smtClean="0"/>
              <a:t>Chodci, cyklisté, řidiči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Marcelka\AppData\Local\Microsoft\Windows\Temporary Internet Files\Content.IE5\VUAT6CRV\MP90040757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824028"/>
            <a:ext cx="2723158" cy="18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092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</a:rPr>
              <a:t>Dopravní značky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00B0F0"/>
                </a:solidFill>
              </a:rPr>
              <a:t>Příkazové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Dej  přednost	   Přikázaná              Stůj, dej</a:t>
            </a:r>
          </a:p>
          <a:p>
            <a:pPr marL="0" indent="0">
              <a:buNone/>
            </a:pPr>
            <a:r>
              <a:rPr lang="cs-CZ" b="1" dirty="0" smtClean="0"/>
              <a:t>v jízdě                      rychlost jízdy        přednost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		               v jízdě       </a:t>
            </a:r>
            <a:endParaRPr lang="cs-CZ" b="1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34" name="Picture 10" descr="C:\Users\Marcelka\AppData\Local\Microsoft\Windows\Temporary Internet Files\Content.IE5\PL8TKTNF\MC9004113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95017"/>
            <a:ext cx="2237928" cy="1786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251002"/>
            <a:ext cx="2236787" cy="212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51002"/>
            <a:ext cx="1423705" cy="2074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009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</a:rPr>
              <a:t>Dopravní značky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1" cy="5805264"/>
          </a:xfrm>
        </p:spPr>
        <p:txBody>
          <a:bodyPr/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Výstražné</a:t>
            </a:r>
          </a:p>
          <a:p>
            <a:endParaRPr lang="cs-CZ" sz="3600" b="1" dirty="0">
              <a:solidFill>
                <a:srgbClr val="7030A0"/>
              </a:solidFill>
            </a:endParaRPr>
          </a:p>
          <a:p>
            <a:endParaRPr lang="cs-CZ" sz="3600" b="1" dirty="0" smtClean="0">
              <a:solidFill>
                <a:srgbClr val="7030A0"/>
              </a:solidFill>
            </a:endParaRPr>
          </a:p>
          <a:p>
            <a:endParaRPr lang="cs-CZ" sz="3600" b="1" dirty="0">
              <a:solidFill>
                <a:srgbClr val="7030A0"/>
              </a:solidFill>
            </a:endParaRPr>
          </a:p>
          <a:p>
            <a:endParaRPr lang="cs-CZ" sz="3600" b="1" dirty="0" smtClean="0">
              <a:solidFill>
                <a:srgbClr val="7030A0"/>
              </a:solidFill>
            </a:endParaRPr>
          </a:p>
          <a:p>
            <a:r>
              <a:rPr lang="cs-CZ" sz="3600" b="1" dirty="0" smtClean="0"/>
              <a:t>Křižovatka        Železniční          Zatáčka</a:t>
            </a:r>
          </a:p>
          <a:p>
            <a:r>
              <a:rPr lang="cs-CZ" sz="3600" b="1" dirty="0" smtClean="0"/>
              <a:t>                            přejezd              vpravo</a:t>
            </a:r>
            <a:endParaRPr lang="cs-CZ" dirty="0" smtClean="0"/>
          </a:p>
          <a:p>
            <a:r>
              <a:rPr lang="cs-CZ" b="1" dirty="0" smtClean="0"/>
              <a:t>                                bez závor</a:t>
            </a:r>
          </a:p>
        </p:txBody>
      </p:sp>
      <p:pic>
        <p:nvPicPr>
          <p:cNvPr id="4099" name="Picture 3" descr="C:\Users\Marcelka\AppData\Local\Microsoft\Windows\Temporary Internet Files\Content.IE5\VUAT6CRV\MC9004114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59238"/>
            <a:ext cx="2245539" cy="178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59238"/>
            <a:ext cx="2304256" cy="1847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 descr="C:\Users\Marcelka\AppData\Local\Microsoft\Windows\Temporary Internet Files\Content.IE5\J0OYIZPW\MC90041142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174371"/>
            <a:ext cx="2013490" cy="160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14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rgbClr val="92D050"/>
                </a:solidFill>
              </a:rPr>
              <a:t>Dopravní značky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9404" y="836712"/>
            <a:ext cx="8229600" cy="576064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Informační</a:t>
            </a:r>
          </a:p>
          <a:p>
            <a:pPr marL="0" indent="0">
              <a:buNone/>
            </a:pPr>
            <a:endParaRPr lang="cs-CZ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  <a:p>
            <a:r>
              <a:rPr lang="cs-CZ" sz="3000" b="1" dirty="0" smtClean="0"/>
              <a:t>Kruhový 		Stezka pro		Přikázaný směr</a:t>
            </a:r>
          </a:p>
          <a:p>
            <a:r>
              <a:rPr lang="cs-CZ" sz="3000" b="1" dirty="0"/>
              <a:t> </a:t>
            </a:r>
            <a:r>
              <a:rPr lang="cs-CZ" sz="3000" b="1" dirty="0" smtClean="0"/>
              <a:t>objezd		cyklisty		jízdy</a:t>
            </a:r>
          </a:p>
          <a:p>
            <a:endParaRPr lang="cs-CZ" dirty="0"/>
          </a:p>
          <a:p>
            <a:endParaRPr lang="cs-CZ" dirty="0" smtClean="0"/>
          </a:p>
          <a:p>
            <a:pPr lvl="2"/>
            <a:endParaRPr lang="cs-CZ" dirty="0" smtClean="0"/>
          </a:p>
          <a:p>
            <a:pPr lvl="2"/>
            <a:r>
              <a:rPr lang="cs-CZ" sz="3200" b="1" dirty="0" smtClean="0"/>
              <a:t>Hlavní silnice		Konec hlavní silnice</a:t>
            </a:r>
            <a:endParaRPr lang="cs-CZ" sz="3200" b="1" dirty="0"/>
          </a:p>
          <a:p>
            <a:endParaRPr lang="cs-CZ" b="1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961" y="4331817"/>
            <a:ext cx="1584176" cy="1491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99" y="1355554"/>
            <a:ext cx="1432645" cy="1369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289" y="1215828"/>
            <a:ext cx="1586984" cy="150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52" y="4293096"/>
            <a:ext cx="1662829" cy="1569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329" y="1348803"/>
            <a:ext cx="1515751" cy="1425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7131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3852" y="95575"/>
            <a:ext cx="8229600" cy="813145"/>
          </a:xfrm>
        </p:spPr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</a:rPr>
              <a:t>Dopravní značky</a:t>
            </a:r>
            <a:endParaRPr lang="cs-CZ" b="1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9126" y="836712"/>
            <a:ext cx="8229600" cy="5688632"/>
          </a:xfrm>
        </p:spPr>
        <p:txBody>
          <a:bodyPr/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Zákazové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3000" b="1" dirty="0" smtClean="0"/>
              <a:t>Zákaz vjezdu	Zákaz vjezdu	Zákaz vjezdu</a:t>
            </a:r>
          </a:p>
          <a:p>
            <a:r>
              <a:rPr lang="cs-CZ" sz="3000" b="1" dirty="0"/>
              <a:t>v</a:t>
            </a:r>
            <a:r>
              <a:rPr lang="cs-CZ" sz="3000" b="1" dirty="0" smtClean="0"/>
              <a:t>šech vozidel   cyklistům		nákladních</a:t>
            </a:r>
          </a:p>
          <a:p>
            <a:pPr marL="0" indent="0">
              <a:buNone/>
            </a:pPr>
            <a:r>
              <a:rPr lang="cs-CZ" sz="3000" b="1" dirty="0" smtClean="0"/>
              <a:t>                                                          automobilů</a:t>
            </a:r>
          </a:p>
          <a:p>
            <a:endParaRPr lang="cs-CZ" dirty="0" smtClean="0"/>
          </a:p>
        </p:txBody>
      </p:sp>
      <p:pic>
        <p:nvPicPr>
          <p:cNvPr id="5124" name="Picture 4" descr="C:\Users\Marcelka\AppData\Local\Microsoft\Windows\Temporary Internet Files\Content.IE5\G270YELZ\MC9004112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678869"/>
            <a:ext cx="2304256" cy="217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Marcelka\AppData\Local\Microsoft\Windows\Temporary Internet Files\Content.IE5\PL8TKTNF\MC9004112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87194"/>
            <a:ext cx="2165299" cy="204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Marcelka\AppData\Local\Microsoft\Windows\Temporary Internet Files\Content.IE5\S569990I\MC9004112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125" y="1723944"/>
            <a:ext cx="2123316" cy="200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1506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A teď trochu legrace: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r>
              <a:rPr lang="cs-CZ" dirty="0" smtClean="0"/>
              <a:t>Zkus odhadnout názvy nebo co znamenají tyto značky.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Pozor, děti!		  Pozor, výskyt klokanů!</a:t>
            </a:r>
          </a:p>
          <a:p>
            <a:endParaRPr lang="cs-CZ" dirty="0"/>
          </a:p>
          <a:p>
            <a:r>
              <a:rPr lang="cs-CZ" sz="3000" dirty="0" smtClean="0"/>
              <a:t>Kterou z těchto značek můžeš vidět u nás?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7170" name="Picture 2" descr="C:\Users\Marcelka\AppData\Local\Microsoft\Windows\Temporary Internet Files\Content.IE5\G270YELZ\MC9003384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36912"/>
            <a:ext cx="2736304" cy="225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Marcelka\AppData\Local\Microsoft\Windows\Temporary Internet Files\Content.IE5\PL8TKTNF\MP9004009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276872"/>
            <a:ext cx="3528392" cy="235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Marcelka\AppData\Local\Microsoft\Windows\Temporary Internet Files\Content.IE5\J0OYIZPW\MC9004298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854" y="5157192"/>
            <a:ext cx="1100312" cy="148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826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Snímek č.1 - 15 </a:t>
            </a:r>
            <a:r>
              <a:rPr lang="en-US" dirty="0" smtClean="0"/>
              <a:t>[</a:t>
            </a:r>
            <a:r>
              <a:rPr lang="cs-CZ" dirty="0" smtClean="0"/>
              <a:t>cit. 2013-01-03</a:t>
            </a:r>
            <a:r>
              <a:rPr lang="en-US" dirty="0" smtClean="0"/>
              <a:t>] </a:t>
            </a:r>
            <a:r>
              <a:rPr lang="cs-CZ" dirty="0" smtClean="0"/>
              <a:t>Obrázky dopravních značek byly použity z galerie Office.</a:t>
            </a:r>
          </a:p>
          <a:p>
            <a:r>
              <a:rPr lang="cs-CZ" dirty="0" smtClean="0"/>
              <a:t>Snímek č.16 </a:t>
            </a:r>
            <a:r>
              <a:rPr lang="en-US" dirty="0" smtClean="0"/>
              <a:t>[</a:t>
            </a:r>
            <a:r>
              <a:rPr lang="cs-CZ" dirty="0" smtClean="0"/>
              <a:t>cit. 2013-01-03</a:t>
            </a:r>
            <a:r>
              <a:rPr lang="en-US" dirty="0" smtClean="0"/>
              <a:t>] </a:t>
            </a:r>
            <a:r>
              <a:rPr lang="cs-CZ" dirty="0" smtClean="0"/>
              <a:t>Obrázek skupinky lidí  s dopravní značkou byl použit z galerie Office.</a:t>
            </a:r>
          </a:p>
          <a:p>
            <a:r>
              <a:rPr lang="cs-CZ" dirty="0" smtClean="0"/>
              <a:t>Snímek č.17 </a:t>
            </a:r>
            <a:r>
              <a:rPr lang="en-US" dirty="0" smtClean="0"/>
              <a:t>[</a:t>
            </a:r>
            <a:r>
              <a:rPr lang="cs-CZ" dirty="0" smtClean="0"/>
              <a:t>cit. 2013-01-03</a:t>
            </a:r>
            <a:r>
              <a:rPr lang="en-US" dirty="0" smtClean="0"/>
              <a:t>] </a:t>
            </a:r>
            <a:r>
              <a:rPr lang="cs-CZ" dirty="0" smtClean="0"/>
              <a:t>Obrázek dopravní značky Pozor, výskyt klokanů byl použit z galerie Office.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24151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359</TotalTime>
  <Words>172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NÁZEV ŠKOLY: SPECIÁLNÍ ZÁKLADNÍ ŠKOLA A MATEŘSKÁ ŠKOLA VARNSDORF  AUTOR: Marcela Kanisová, 2013-01-04 NÁZEV: VY_32_INOVACE_15_Člověk a jeho svět TÉMA: Dopravní značky ČÍSLO PROJEKTU: CZ.1.07/1.4.00/21.0640   Anotace: Materiál je určen pro 3. třídu, slouží k procvičení probrané látky a upevnění znalostí dopravních značek</vt:lpstr>
      <vt:lpstr>Bezpečnost na silnici </vt:lpstr>
      <vt:lpstr>Dopravní značení</vt:lpstr>
      <vt:lpstr>Dopravní značky</vt:lpstr>
      <vt:lpstr>Dopravní značky</vt:lpstr>
      <vt:lpstr>Dopravní značky</vt:lpstr>
      <vt:lpstr>Dopravní značky</vt:lpstr>
      <vt:lpstr>A teď trochu legrace: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ŠKOLA A MATEŘSKÁ ŠKOLA VARNSDORF  AUTOR: Marcela Kanisová, 2013-01-04 NÁZEV: VY_32_INOVACE_13_Člověk a jeho svět TÉMA: Prevence obecného ohrožení ČÍSLO PROJEKTU: CZ.1.07/1.4.00/21.0640   Anotace: Materiál je určen pro 5. třídu, slouží k procvičení probrané látky a upevnění základních informací a postupů v případech obecného ohrožení</dc:title>
  <dc:creator>Marcelka</dc:creator>
  <cp:lastModifiedBy>Marcelka</cp:lastModifiedBy>
  <cp:revision>17</cp:revision>
  <dcterms:created xsi:type="dcterms:W3CDTF">2013-02-22T07:47:35Z</dcterms:created>
  <dcterms:modified xsi:type="dcterms:W3CDTF">2013-02-27T14:23:05Z</dcterms:modified>
</cp:coreProperties>
</file>