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43F30A5-8C3A-441C-9C62-F7606C69385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E51A36E-42BB-4E76-AA01-EF4D5CEEFC3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NÁZEV ŠKOLY:</a:t>
            </a:r>
            <a:br>
              <a:rPr lang="cs-CZ" sz="3200" dirty="0" smtClean="0"/>
            </a:br>
            <a:r>
              <a:rPr lang="cs-CZ" sz="3200" dirty="0" smtClean="0"/>
              <a:t>SPECIÁLNÍ ZÁKLADNÍ ŠKOLA A MATEŘSKÁ ŠKOLA VARNSDORF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AUTOR: Marcela Kanisová, 2013-01-04</a:t>
            </a:r>
            <a:br>
              <a:rPr lang="cs-CZ" sz="3200" dirty="0" smtClean="0"/>
            </a:br>
            <a:r>
              <a:rPr lang="cs-CZ" sz="3200" dirty="0" smtClean="0"/>
              <a:t>NÁZEV: </a:t>
            </a:r>
            <a:r>
              <a:rPr lang="cs-CZ" sz="3200" b="1" dirty="0" smtClean="0"/>
              <a:t>VY_32_INOVACE_17_Člověk a jeho zdraví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TÉMA: Hygiena</a:t>
            </a:r>
            <a:br>
              <a:rPr lang="cs-CZ" sz="3200" dirty="0" smtClean="0"/>
            </a:br>
            <a:r>
              <a:rPr lang="cs-CZ" sz="3200" dirty="0" smtClean="0"/>
              <a:t>ČÍSLO PROJEKTU: CZ.1.07/1.4.00/21.0640 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Anotace: Materiál je určen pro 3. třídu, slouží k procvičení probrané látky a upevnění základních hygienických návyků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6725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HYGIENA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85750" y="1214438"/>
            <a:ext cx="8686800" cy="4525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Dodržování zásad a návyků pro uchování zdraví člověka</a:t>
            </a:r>
          </a:p>
          <a:p>
            <a:pPr>
              <a:buFont typeface="Wingdings 2"/>
              <a:buNone/>
              <a:defRPr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Správná hygiena pomáhá zdraví</a:t>
            </a:r>
          </a:p>
          <a:p>
            <a:pPr>
              <a:buFont typeface="Wingdings" pitchFamily="2" charset="2"/>
              <a:buChar char="§"/>
              <a:defRPr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Čistota půl zdraví….</a:t>
            </a:r>
          </a:p>
          <a:p>
            <a:pPr>
              <a:buFont typeface="Wingdings 2"/>
              <a:buNone/>
              <a:defRPr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celka\AppData\Local\Microsoft\Windows\Temporary Internet Files\Content.IE5\G270YELZ\MP9004484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5737" y="3465452"/>
            <a:ext cx="273630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961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Co patří do osobní hygieny?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/>
              <a:t>Péče o zuby</a:t>
            </a:r>
          </a:p>
          <a:p>
            <a:r>
              <a:rPr lang="cs-CZ" dirty="0" smtClean="0"/>
              <a:t>Péče o vlasy, nehty, uši</a:t>
            </a:r>
          </a:p>
          <a:p>
            <a:r>
              <a:rPr lang="cs-CZ" dirty="0" smtClean="0"/>
              <a:t>Péče o celé tělo</a:t>
            </a:r>
          </a:p>
          <a:p>
            <a:endParaRPr lang="cs-CZ" dirty="0"/>
          </a:p>
          <a:p>
            <a:r>
              <a:rPr lang="cs-CZ" dirty="0" smtClean="0"/>
              <a:t>Každý den:</a:t>
            </a:r>
          </a:p>
          <a:p>
            <a:r>
              <a:rPr lang="cs-CZ" dirty="0" smtClean="0"/>
              <a:t>Se češeme, myjeme si obličej a ruce</a:t>
            </a:r>
          </a:p>
          <a:p>
            <a:r>
              <a:rPr lang="cs-CZ" dirty="0" smtClean="0"/>
              <a:t>Se sprchujeme</a:t>
            </a:r>
          </a:p>
          <a:p>
            <a:r>
              <a:rPr lang="cs-CZ" dirty="0" smtClean="0"/>
              <a:t>2x denně si čistíme zuby</a:t>
            </a:r>
          </a:p>
          <a:p>
            <a:endParaRPr lang="cs-CZ" dirty="0"/>
          </a:p>
        </p:txBody>
      </p:sp>
      <p:pic>
        <p:nvPicPr>
          <p:cNvPr id="2051" name="Picture 3" descr="C:\Users\Marcelka\AppData\Local\Microsoft\Windows\Temporary Internet Files\Content.IE5\G270YELZ\MC9002332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129507"/>
            <a:ext cx="2013595" cy="154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ka\AppData\Local\Microsoft\Windows\Temporary Internet Files\Content.IE5\J0OYIZPW\MP9004073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8252" y="4135297"/>
            <a:ext cx="2177630" cy="2722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448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ještě děláme pravidelně?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Kdy si myjeme ruce?</a:t>
            </a:r>
          </a:p>
          <a:p>
            <a:r>
              <a:rPr lang="cs-CZ" dirty="0" smtClean="0"/>
              <a:t>Před každým jídlem</a:t>
            </a:r>
          </a:p>
          <a:p>
            <a:r>
              <a:rPr lang="cs-CZ" dirty="0" smtClean="0"/>
              <a:t>Po každém použití toalety</a:t>
            </a:r>
          </a:p>
          <a:p>
            <a:r>
              <a:rPr lang="cs-CZ" dirty="0" smtClean="0"/>
              <a:t>Po jakémkoliv znečištění</a:t>
            </a:r>
          </a:p>
          <a:p>
            <a:endParaRPr lang="cs-CZ" dirty="0"/>
          </a:p>
          <a:p>
            <a:r>
              <a:rPr lang="cs-CZ" dirty="0" smtClean="0"/>
              <a:t>Předcházíme tak možnosti rozšíření infekčních nemocí</a:t>
            </a:r>
            <a:endParaRPr lang="cs-CZ" dirty="0"/>
          </a:p>
        </p:txBody>
      </p:sp>
      <p:pic>
        <p:nvPicPr>
          <p:cNvPr id="4099" name="Picture 3" descr="C:\Users\Marcelka\AppData\Local\Microsoft\Windows\Temporary Internet Files\Content.IE5\J0OYIZPW\MP9004276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1694" y="1844824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5170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Věci potřebné k osobní hygieně: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Mýdlo – sprchový gel, šampon</a:t>
            </a:r>
          </a:p>
          <a:p>
            <a:r>
              <a:rPr lang="cs-CZ" dirty="0" smtClean="0"/>
              <a:t>Ručník</a:t>
            </a:r>
          </a:p>
          <a:p>
            <a:r>
              <a:rPr lang="cs-CZ" dirty="0" smtClean="0"/>
              <a:t>Kartáček na zuby, pasta na zuby</a:t>
            </a:r>
          </a:p>
          <a:p>
            <a:endParaRPr lang="cs-CZ" dirty="0"/>
          </a:p>
        </p:txBody>
      </p:sp>
      <p:pic>
        <p:nvPicPr>
          <p:cNvPr id="3074" name="Picture 2" descr="C:\Users\Marcelka\AppData\Local\Microsoft\Windows\Temporary Internet Files\Content.IE5\G270YELZ\MC9000239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70247"/>
            <a:ext cx="2360336" cy="2347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ka\AppData\Local\Microsoft\Windows\Temporary Internet Files\Content.IE5\S569990I\MC9002056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3158" y="3741134"/>
            <a:ext cx="1447495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6553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Pamatuješ si vše dobře?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se musíme pravidelně mýt?</a:t>
            </a:r>
          </a:p>
          <a:p>
            <a:r>
              <a:rPr lang="cs-CZ" b="1" dirty="0" smtClean="0"/>
              <a:t>Předcházíme tak nemocem, abychom se cítili dobře, byli zdraví a voňaví.</a:t>
            </a:r>
          </a:p>
          <a:p>
            <a:r>
              <a:rPr lang="cs-CZ" dirty="0" smtClean="0"/>
              <a:t>Kolikrát denně by sis měl čistit zuby?</a:t>
            </a:r>
          </a:p>
          <a:p>
            <a:r>
              <a:rPr lang="cs-CZ" b="1" dirty="0" smtClean="0"/>
              <a:t>Alespoň dvakrát.</a:t>
            </a:r>
          </a:p>
          <a:p>
            <a:r>
              <a:rPr lang="cs-CZ" dirty="0" smtClean="0"/>
              <a:t>Kdy je nutné si mýt ruce?</a:t>
            </a:r>
          </a:p>
          <a:p>
            <a:r>
              <a:rPr lang="cs-CZ" b="1" dirty="0" smtClean="0"/>
              <a:t>Po použití toalety, před každým jídlem, pokud máme ruce špinavé.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5940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Snímek č.1 </a:t>
            </a:r>
            <a:r>
              <a:rPr lang="en-US" sz="2400" dirty="0" smtClean="0"/>
              <a:t>[</a:t>
            </a:r>
            <a:r>
              <a:rPr lang="cs-CZ" sz="2400" dirty="0" smtClean="0"/>
              <a:t>cit. 2013-01-04</a:t>
            </a:r>
            <a:r>
              <a:rPr lang="en-US" sz="2400" dirty="0" smtClean="0"/>
              <a:t>] </a:t>
            </a:r>
            <a:r>
              <a:rPr lang="cs-CZ" sz="2400" dirty="0" smtClean="0"/>
              <a:t>Obrázek kojence byl použit z galerie Office.</a:t>
            </a:r>
          </a:p>
          <a:p>
            <a:r>
              <a:rPr lang="cs-CZ" sz="2400" dirty="0" smtClean="0"/>
              <a:t>Snímek č.2 </a:t>
            </a:r>
            <a:r>
              <a:rPr lang="en-US" sz="2400" dirty="0" smtClean="0"/>
              <a:t>[</a:t>
            </a:r>
            <a:r>
              <a:rPr lang="cs-CZ" sz="2400" dirty="0" smtClean="0"/>
              <a:t>cit. 2013-01-04</a:t>
            </a:r>
            <a:r>
              <a:rPr lang="en-US" sz="2400" dirty="0" smtClean="0"/>
              <a:t>] </a:t>
            </a:r>
            <a:r>
              <a:rPr lang="cs-CZ" sz="2400" dirty="0" smtClean="0"/>
              <a:t>Obrázek muže ve vaně byl použit z galerie Office.</a:t>
            </a:r>
          </a:p>
          <a:p>
            <a:r>
              <a:rPr lang="cs-CZ" sz="2400" dirty="0" smtClean="0"/>
              <a:t>Snímek č. 3 </a:t>
            </a:r>
            <a:r>
              <a:rPr lang="en-US" sz="2400" dirty="0" smtClean="0"/>
              <a:t>[</a:t>
            </a:r>
            <a:r>
              <a:rPr lang="cs-CZ" sz="2400" dirty="0" smtClean="0"/>
              <a:t>cit. 2013-01-04</a:t>
            </a:r>
            <a:r>
              <a:rPr lang="en-US" sz="2400" dirty="0" smtClean="0"/>
              <a:t>] </a:t>
            </a:r>
            <a:r>
              <a:rPr lang="cs-CZ" sz="2400" dirty="0" smtClean="0"/>
              <a:t>Obrázek myjící se ženy byl použit z galerie Office.</a:t>
            </a:r>
          </a:p>
          <a:p>
            <a:r>
              <a:rPr lang="cs-CZ" sz="2600" dirty="0" smtClean="0"/>
              <a:t>Snímek č.4 </a:t>
            </a:r>
            <a:r>
              <a:rPr lang="en-US" sz="2600" dirty="0" smtClean="0"/>
              <a:t>[</a:t>
            </a:r>
            <a:r>
              <a:rPr lang="cs-CZ" sz="2600" dirty="0" smtClean="0"/>
              <a:t>cit. 2013-01-04</a:t>
            </a:r>
            <a:r>
              <a:rPr lang="en-US" sz="2600" dirty="0" smtClean="0"/>
              <a:t>] </a:t>
            </a:r>
            <a:r>
              <a:rPr lang="cs-CZ" sz="2600" dirty="0" smtClean="0"/>
              <a:t>Obrázek rukou byl použit z galerie Office.</a:t>
            </a:r>
          </a:p>
          <a:p>
            <a:r>
              <a:rPr lang="cs-CZ" sz="2600" dirty="0" smtClean="0"/>
              <a:t>Snímek č.5 </a:t>
            </a:r>
            <a:r>
              <a:rPr lang="en-US" sz="2600" dirty="0" smtClean="0"/>
              <a:t>[</a:t>
            </a:r>
            <a:r>
              <a:rPr lang="cs-CZ" sz="2600" dirty="0" smtClean="0"/>
              <a:t>cit. 2013-01-04</a:t>
            </a:r>
            <a:r>
              <a:rPr lang="en-US" sz="2600" dirty="0" smtClean="0"/>
              <a:t>] </a:t>
            </a:r>
            <a:r>
              <a:rPr lang="cs-CZ" sz="2600" dirty="0" smtClean="0"/>
              <a:t>Obrázek ručníku byl použit z galerie Office.</a:t>
            </a:r>
          </a:p>
          <a:p>
            <a:r>
              <a:rPr lang="cs-CZ" sz="2600" dirty="0" smtClean="0"/>
              <a:t>Snímek č. 6 </a:t>
            </a:r>
            <a:r>
              <a:rPr lang="en-US" sz="2600" dirty="0" smtClean="0"/>
              <a:t>[</a:t>
            </a:r>
            <a:r>
              <a:rPr lang="cs-CZ" sz="2600" dirty="0" smtClean="0"/>
              <a:t>cit. 2013-01-04</a:t>
            </a:r>
            <a:r>
              <a:rPr lang="en-US" sz="2600" dirty="0" smtClean="0"/>
              <a:t>] </a:t>
            </a:r>
            <a:r>
              <a:rPr lang="cs-CZ" sz="2600" dirty="0" smtClean="0"/>
              <a:t>Obrázek hygienických potřeb byl použit z galerie Office.</a:t>
            </a:r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288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63</TotalTime>
  <Words>262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NÁZEV ŠKOLY: SPECIÁLNÍ ZÁKLADNÍ ŠKOLA A MATEŘSKÁ ŠKOLA VARNSDORF  AUTOR: Marcela Kanisová, 2013-01-04 NÁZEV: VY_32_INOVACE_17_Člověk a jeho zdraví TÉMA: Hygiena ČÍSLO PROJEKTU: CZ.1.07/1.4.00/21.0640   Anotace: Materiál je určen pro 3. třídu, slouží k procvičení probrané látky a upevnění základních hygienických návyků</vt:lpstr>
      <vt:lpstr>Snímek 2</vt:lpstr>
      <vt:lpstr>Co patří do osobní hygieny?</vt:lpstr>
      <vt:lpstr>Co ještě děláme pravidelně?</vt:lpstr>
      <vt:lpstr>Věci potřebné k osobní hygieně:</vt:lpstr>
      <vt:lpstr>Pamatuješ si vše dobře?</vt:lpstr>
      <vt:lpstr>Požité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 AUTOR: Marcela Kanisová, 2013-01-04 NÁZEV: VY_32_INOVACE_13_Člověk a jeho zdraví TÉMA: Hygiena ČÍSLO PROJEKTU: CZ.1.07/1.4.00/21.0640   Anotace: Materiál je určen pro 3. třídu, slouží k procvičení probrané látky a upevnění základních hygienických návyků</dc:title>
  <dc:creator>Marcelka</dc:creator>
  <cp:lastModifiedBy>Market</cp:lastModifiedBy>
  <cp:revision>9</cp:revision>
  <dcterms:created xsi:type="dcterms:W3CDTF">2013-02-22T13:56:51Z</dcterms:created>
  <dcterms:modified xsi:type="dcterms:W3CDTF">2013-03-02T11:15:24Z</dcterms:modified>
</cp:coreProperties>
</file>