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F6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4BD866D-3166-4D14-8594-A0F59011A3D1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3D82C91-1733-420B-B68D-4154FE9C29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NÁZEV ŠKOLY: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SPECIÁLNÍ ZÁKLADNÍ ŠKOLA A MATEŘSKÁ ŠKOLA VARNSDORF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AUTOR: Marcela Kanisová, 2013-01-04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NÁZEV: 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VY_32_INOVACE_19_Člověk a jeho zdraví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TÉMA: Režim dne a volný čas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ČÍSLO PROJEKTU: CZ.1.07/1.4.00/21.0640 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Anotace: Materiál je určen pro 2. třídu, slouží k procvičení probrané látky a upevnění základních hygienických návyků, správného režimu dne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                        a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trávení volného času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040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83568" y="1113415"/>
            <a:ext cx="8229600" cy="547260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Vše, co následuje během dne, co dělám</a:t>
            </a:r>
          </a:p>
          <a:p>
            <a:r>
              <a:rPr lang="cs-CZ" dirty="0" smtClean="0"/>
              <a:t>Den začíná ráno a končí večer</a:t>
            </a:r>
          </a:p>
          <a:p>
            <a:endParaRPr lang="cs-CZ" dirty="0"/>
          </a:p>
          <a:p>
            <a:r>
              <a:rPr lang="cs-CZ" dirty="0" smtClean="0"/>
              <a:t>Pravidelné činnosti</a:t>
            </a:r>
          </a:p>
          <a:p>
            <a:r>
              <a:rPr lang="cs-CZ" dirty="0" smtClean="0"/>
              <a:t>Snadněji si zvykáme na své povinnosti</a:t>
            </a:r>
          </a:p>
          <a:p>
            <a:r>
              <a:rPr lang="cs-CZ" dirty="0" smtClean="0"/>
              <a:t>Naučíme se orientovat, </a:t>
            </a:r>
            <a:r>
              <a:rPr lang="cs-CZ" dirty="0" smtClean="0"/>
              <a:t>vím, </a:t>
            </a:r>
            <a:r>
              <a:rPr lang="cs-CZ" dirty="0" smtClean="0"/>
              <a:t>kdy je škola a kdy je volno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Režim dne</a:t>
            </a:r>
            <a:endParaRPr lang="cs-CZ" dirty="0"/>
          </a:p>
        </p:txBody>
      </p:sp>
      <p:pic>
        <p:nvPicPr>
          <p:cNvPr id="3075" name="Picture 3" descr="C:\Users\Marcelka\AppData\Local\Microsoft\Windows\Temporary Internet Files\Content.IE5\G270YELZ\MP9004423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4133" y="2541577"/>
            <a:ext cx="1985262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ka\AppData\Local\Microsoft\Windows\Temporary Internet Files\Content.IE5\PL8TKTNF\MP9004491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7221" y="4766739"/>
            <a:ext cx="2047109" cy="183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4854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10F68"/>
                </a:solidFill>
              </a:rPr>
              <a:t>Ráno</a:t>
            </a:r>
          </a:p>
          <a:p>
            <a:r>
              <a:rPr lang="cs-CZ" dirty="0" smtClean="0"/>
              <a:t>Vstávám, umyji se, obléknu se, </a:t>
            </a:r>
          </a:p>
          <a:p>
            <a:r>
              <a:rPr lang="cs-CZ" dirty="0" smtClean="0"/>
              <a:t>nasnídám se a jdu do školy</a:t>
            </a:r>
          </a:p>
          <a:p>
            <a:r>
              <a:rPr lang="cs-CZ" b="1" dirty="0" smtClean="0">
                <a:solidFill>
                  <a:srgbClr val="C10F68"/>
                </a:solidFill>
              </a:rPr>
              <a:t>Dopoledne</a:t>
            </a:r>
            <a:r>
              <a:rPr lang="cs-CZ" dirty="0" smtClean="0">
                <a:solidFill>
                  <a:srgbClr val="C10F68"/>
                </a:solidFill>
              </a:rPr>
              <a:t> </a:t>
            </a:r>
          </a:p>
          <a:p>
            <a:r>
              <a:rPr lang="cs-CZ" dirty="0" smtClean="0"/>
              <a:t>Jsem ve škole – učíme se, malujeme, cvičíme, zpíváme, svačíme</a:t>
            </a:r>
            <a:endParaRPr lang="cs-CZ" b="1" dirty="0" smtClean="0"/>
          </a:p>
          <a:p>
            <a:r>
              <a:rPr lang="cs-CZ" b="1" dirty="0" smtClean="0">
                <a:solidFill>
                  <a:srgbClr val="C10F68"/>
                </a:solidFill>
              </a:rPr>
              <a:t>V poledne</a:t>
            </a:r>
          </a:p>
          <a:p>
            <a:r>
              <a:rPr lang="cs-CZ" dirty="0" smtClean="0"/>
              <a:t>Jdu do družiny a pak na oběd, někteří kamarádi jdou </a:t>
            </a:r>
            <a:r>
              <a:rPr lang="cs-CZ" dirty="0" smtClean="0"/>
              <a:t>                   na </a:t>
            </a:r>
            <a:r>
              <a:rPr lang="cs-CZ" dirty="0" smtClean="0"/>
              <a:t>oběd domů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74848" y="110854"/>
            <a:ext cx="8229600" cy="1252728"/>
          </a:xfrm>
        </p:spPr>
        <p:txBody>
          <a:bodyPr/>
          <a:lstStyle/>
          <a:p>
            <a:r>
              <a:rPr lang="cs-CZ" dirty="0" smtClean="0"/>
              <a:t>Můj den</a:t>
            </a:r>
            <a:endParaRPr lang="cs-CZ" dirty="0"/>
          </a:p>
        </p:txBody>
      </p:sp>
      <p:pic>
        <p:nvPicPr>
          <p:cNvPr id="1026" name="Picture 2" descr="C:\Users\Marcelka\AppData\Local\Microsoft\Windows\Temporary Internet Files\Content.IE5\J0OYIZPW\MC900428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3764" y="1268760"/>
            <a:ext cx="2020683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ka\AppData\Local\Microsoft\Windows\Temporary Internet Files\Content.IE5\S569990I\MC9003973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81128"/>
            <a:ext cx="1802282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2302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24536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C10F68"/>
                </a:solidFill>
              </a:rPr>
              <a:t>Odpoledne</a:t>
            </a:r>
          </a:p>
          <a:p>
            <a:r>
              <a:rPr lang="cs-CZ" dirty="0" smtClean="0"/>
              <a:t>Odpočinek – hraji si, chodím do kroužků, jdu na návštěvu </a:t>
            </a:r>
            <a:r>
              <a:rPr lang="cs-CZ" dirty="0" smtClean="0"/>
              <a:t>                   k </a:t>
            </a:r>
            <a:r>
              <a:rPr lang="cs-CZ" dirty="0" smtClean="0"/>
              <a:t>babičce…</a:t>
            </a:r>
          </a:p>
          <a:p>
            <a:r>
              <a:rPr lang="cs-CZ" dirty="0" smtClean="0"/>
              <a:t>Udělám si úkoly a připravím si věci na další den do školy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/>
              <a:t>Můj den</a:t>
            </a:r>
            <a:endParaRPr lang="cs-CZ" dirty="0"/>
          </a:p>
        </p:txBody>
      </p:sp>
      <p:pic>
        <p:nvPicPr>
          <p:cNvPr id="2056" name="Picture 8" descr="C:\Users\Marcelka\AppData\Local\Microsoft\Windows\Temporary Internet Files\Content.IE5\J0OYIZPW\MP9003169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8750" y="3789040"/>
            <a:ext cx="1366624" cy="20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celka\AppData\Local\Microsoft\Windows\Temporary Internet Files\Content.IE5\PL8TKTNF\MP9004311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3408" y="3808753"/>
            <a:ext cx="2925461" cy="182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arcelka\AppData\Local\Microsoft\Windows\Temporary Internet Files\Content.IE5\S569990I\MP9004486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44281"/>
            <a:ext cx="2411760" cy="160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499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1572" y="1628800"/>
            <a:ext cx="7408333" cy="4968552"/>
          </a:xfrm>
        </p:spPr>
        <p:txBody>
          <a:bodyPr/>
          <a:lstStyle/>
          <a:p>
            <a:r>
              <a:rPr lang="cs-CZ" b="1" dirty="0" smtClean="0">
                <a:solidFill>
                  <a:srgbClr val="C10F68"/>
                </a:solidFill>
              </a:rPr>
              <a:t>Večer</a:t>
            </a:r>
          </a:p>
          <a:p>
            <a:r>
              <a:rPr lang="cs-CZ" dirty="0" smtClean="0"/>
              <a:t>Večeřím, kouknu se na pohádku, umyji se</a:t>
            </a:r>
          </a:p>
          <a:p>
            <a:r>
              <a:rPr lang="cs-CZ" dirty="0" smtClean="0"/>
              <a:t>Převléknu se do pyžama, čtu si </a:t>
            </a:r>
            <a:r>
              <a:rPr lang="cs-CZ" dirty="0" smtClean="0"/>
              <a:t>pohádku                                   </a:t>
            </a:r>
            <a:r>
              <a:rPr lang="cs-CZ" dirty="0" smtClean="0"/>
              <a:t>a </a:t>
            </a:r>
            <a:r>
              <a:rPr lang="cs-CZ" dirty="0" smtClean="0"/>
              <a:t>jdu </a:t>
            </a:r>
            <a:r>
              <a:rPr lang="cs-CZ" dirty="0" smtClean="0"/>
              <a:t>spát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Můj den</a:t>
            </a:r>
            <a:endParaRPr lang="cs-CZ" dirty="0"/>
          </a:p>
        </p:txBody>
      </p:sp>
      <p:pic>
        <p:nvPicPr>
          <p:cNvPr id="4098" name="Picture 2" descr="C:\Users\Marcelka\AppData\Local\Microsoft\Windows\Temporary Internet Files\Content.IE5\J0OYIZPW\MC9003542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51288"/>
            <a:ext cx="3076129" cy="2413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ka\AppData\Local\Microsoft\Windows\Temporary Internet Files\Content.IE5\S569990I\MC9003588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4408" y="3951288"/>
            <a:ext cx="2865497" cy="243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1366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Čas, který následuje po našich povinnostech</a:t>
            </a:r>
          </a:p>
          <a:p>
            <a:r>
              <a:rPr lang="cs-CZ" dirty="0" smtClean="0"/>
              <a:t>Tedy pro děti po škole a pro rodiče po práci</a:t>
            </a:r>
          </a:p>
          <a:p>
            <a:r>
              <a:rPr lang="cs-CZ" dirty="0" smtClean="0"/>
              <a:t>Rodiče ještě mají povinnosti doma – obstarat domácnost, uvařit….</a:t>
            </a:r>
          </a:p>
          <a:p>
            <a:r>
              <a:rPr lang="cs-CZ" dirty="0" smtClean="0"/>
              <a:t>Děti doma musí pomáhat a udělat si úkoly</a:t>
            </a:r>
          </a:p>
          <a:p>
            <a:endParaRPr lang="cs-CZ" dirty="0"/>
          </a:p>
          <a:p>
            <a:r>
              <a:rPr lang="cs-CZ" dirty="0" smtClean="0"/>
              <a:t>Co děláš nejraději ve svém volném čase?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Volný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7646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Pokud bychom si neodpočinuli:</a:t>
            </a:r>
          </a:p>
          <a:p>
            <a:r>
              <a:rPr lang="cs-CZ" dirty="0" smtClean="0"/>
              <a:t>Byli bychom brzo vyčerpaní, unavení</a:t>
            </a:r>
          </a:p>
          <a:p>
            <a:r>
              <a:rPr lang="cs-CZ" dirty="0" smtClean="0"/>
              <a:t>Onemocněli bychom</a:t>
            </a:r>
          </a:p>
          <a:p>
            <a:r>
              <a:rPr lang="cs-CZ" dirty="0" smtClean="0"/>
              <a:t>Měli bychom špatnou náladu</a:t>
            </a:r>
          </a:p>
          <a:p>
            <a:r>
              <a:rPr lang="cs-CZ" dirty="0" smtClean="0"/>
              <a:t>Naše výsledky ve škole a v práci by byly špatné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Volný čas</a:t>
            </a:r>
            <a:endParaRPr lang="cs-CZ" dirty="0"/>
          </a:p>
        </p:txBody>
      </p:sp>
      <p:pic>
        <p:nvPicPr>
          <p:cNvPr id="5122" name="Picture 2" descr="C:\Users\Marcelka\AppData\Local\Microsoft\Windows\Temporary Internet Files\Content.IE5\J0OYIZPW\MC90044132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62739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celka\AppData\Local\Microsoft\Windows\Temporary Internet Files\Content.IE5\G270YELZ\MP9004311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93096"/>
            <a:ext cx="1968591" cy="196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910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</a:p>
          <a:p>
            <a:r>
              <a:rPr lang="cs-CZ" dirty="0" smtClean="0"/>
              <a:t>Zábava – tanec, poslech hudby, setkání s rodinou, kamarády</a:t>
            </a:r>
          </a:p>
          <a:p>
            <a:r>
              <a:rPr lang="cs-CZ" dirty="0" smtClean="0"/>
              <a:t>Společenské události – návštěva kina, divadla, výstavy, koncertu</a:t>
            </a:r>
          </a:p>
          <a:p>
            <a:r>
              <a:rPr lang="cs-CZ" dirty="0" smtClean="0"/>
              <a:t>Pohyb na čerstvém vzduchu</a:t>
            </a:r>
          </a:p>
          <a:p>
            <a:r>
              <a:rPr lang="cs-CZ" dirty="0" smtClean="0"/>
              <a:t>Cestování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Vhodné trávení volného času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029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363272" cy="561662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Košíková                                      hokej                       hra </a:t>
            </a:r>
            <a:r>
              <a:rPr lang="cs-CZ" dirty="0" smtClean="0"/>
              <a:t>na </a:t>
            </a:r>
            <a:endParaRPr lang="cs-CZ" dirty="0" smtClean="0"/>
          </a:p>
          <a:p>
            <a:pPr marL="3657600" lvl="8" indent="0">
              <a:buNone/>
            </a:pPr>
            <a:r>
              <a:rPr lang="cs-CZ" sz="3200" dirty="0" smtClean="0"/>
              <a:t>                            </a:t>
            </a:r>
            <a:r>
              <a:rPr lang="cs-CZ" sz="2400" dirty="0" smtClean="0"/>
              <a:t>trubku</a:t>
            </a:r>
          </a:p>
          <a:p>
            <a:pPr marL="3657600" lvl="8" indent="0">
              <a:buNone/>
            </a:pPr>
            <a:endParaRPr lang="cs-CZ" sz="3200" dirty="0" smtClean="0"/>
          </a:p>
          <a:p>
            <a:pPr marL="3657600" lvl="8" indent="0">
              <a:buNone/>
            </a:pPr>
            <a:endParaRPr lang="cs-CZ" sz="3200" dirty="0"/>
          </a:p>
          <a:p>
            <a:pPr marL="3657600" lvl="8" indent="0">
              <a:buNone/>
            </a:pPr>
            <a:endParaRPr lang="cs-CZ" sz="3200" dirty="0" smtClean="0"/>
          </a:p>
          <a:p>
            <a:pPr marL="3657600" lvl="8" indent="0">
              <a:buNone/>
            </a:pPr>
            <a:r>
              <a:rPr lang="cs-CZ" sz="3200" dirty="0" smtClean="0"/>
              <a:t> plavání</a:t>
            </a:r>
          </a:p>
          <a:p>
            <a:pPr marL="3657600" lvl="8" indent="0">
              <a:buNone/>
            </a:pPr>
            <a:endParaRPr lang="cs-CZ" sz="3200" dirty="0"/>
          </a:p>
          <a:p>
            <a:pPr marL="3657600" lvl="8" indent="0">
              <a:buNone/>
            </a:pPr>
            <a:endParaRPr lang="cs-CZ" sz="3200" dirty="0" smtClean="0"/>
          </a:p>
          <a:p>
            <a:pPr marL="3657600" lvl="8" indent="0">
              <a:buNone/>
            </a:pPr>
            <a:endParaRPr lang="cs-CZ" sz="3200" dirty="0" smtClean="0"/>
          </a:p>
          <a:p>
            <a:pPr marL="3657600" lvl="8" indent="0">
              <a:buNone/>
            </a:pP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Řekni správný název činnosti.</a:t>
            </a:r>
            <a:endParaRPr lang="cs-CZ" dirty="0"/>
          </a:p>
        </p:txBody>
      </p:sp>
      <p:pic>
        <p:nvPicPr>
          <p:cNvPr id="6148" name="Picture 4" descr="C:\Users\Marcelka\AppData\Local\Microsoft\Windows\Temporary Internet Files\Content.IE5\J0OYIZPW\MC900238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505" y="1348179"/>
            <a:ext cx="1743472" cy="152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celka\AppData\Local\Microsoft\Windows\Temporary Internet Files\Content.IE5\G270YELZ\MC900446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49715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Marcelka\AppData\Local\Microsoft\Windows\Temporary Internet Files\Content.IE5\S569990I\MP9004101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0772" y="980728"/>
            <a:ext cx="1345370" cy="189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Marcelka\AppData\Local\Microsoft\Windows\Temporary Internet Files\Content.IE5\G270YELZ\MP9004308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7328" y="3573016"/>
            <a:ext cx="1888514" cy="151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978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492896"/>
            <a:ext cx="7408333" cy="4104456"/>
          </a:xfrm>
        </p:spPr>
        <p:txBody>
          <a:bodyPr>
            <a:normAutofit/>
          </a:bodyPr>
          <a:lstStyle/>
          <a:p>
            <a:r>
              <a:rPr lang="cs-CZ" sz="3800" dirty="0" smtClean="0">
                <a:hlinkClick r:id="rId2"/>
              </a:rPr>
              <a:t>www.office.</a:t>
            </a:r>
            <a:r>
              <a:rPr lang="cs-CZ" sz="3800" dirty="0" err="1" smtClean="0">
                <a:hlinkClick r:id="rId2"/>
              </a:rPr>
              <a:t>microsoft.com</a:t>
            </a:r>
            <a:endParaRPr lang="cs-CZ" sz="3800" smtClean="0"/>
          </a:p>
          <a:p>
            <a:pPr>
              <a:buNone/>
            </a:pPr>
            <a:endParaRPr lang="cs-CZ" sz="3800" dirty="0" smtClean="0"/>
          </a:p>
          <a:p>
            <a:endParaRPr lang="cs-CZ" sz="4000" dirty="0" smtClean="0"/>
          </a:p>
          <a:p>
            <a:endParaRPr lang="cs-CZ" sz="36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3743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318</TotalTime>
  <Words>267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NÁZEV ŠKOLY: SPECIÁLNÍ ZÁKLADNÍ ŠKOLA A MATEŘSKÁ ŠKOLA VARNSDORF  AUTOR: Marcela Kanisová, 2013-01-04 NÁZEV: VY_32_INOVACE_19_Člověk a jeho zdraví TÉMA: Režim dne a volný čas ČÍSLO PROJEKTU: CZ.1.07/1.4.00/21.0640   Anotace: Materiál je určen pro 2. třídu, slouží k procvičení probrané látky a upevnění základních hygienických návyků, správného režimu dne                          a trávení volného času</vt:lpstr>
      <vt:lpstr>Režim dne</vt:lpstr>
      <vt:lpstr>Můj den</vt:lpstr>
      <vt:lpstr>Můj den</vt:lpstr>
      <vt:lpstr>Můj den</vt:lpstr>
      <vt:lpstr>Volný čas</vt:lpstr>
      <vt:lpstr>Volný čas</vt:lpstr>
      <vt:lpstr>Vhodné trávení volného času</vt:lpstr>
      <vt:lpstr>Řekni správný název činnosti.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 AUTOR: Marcela Kanisová, 2013-01-04 NÁZEV: VY_32_INOVACE_13_Člověk a jeho zdraví TÉMA: Hygiena ČÍSLO PROJEKTU: CZ.1.07/1.4.00/21.0640   Anotace: Materiál je určen pro 3. třídu, slouží k procvičení probrané látky a upevnění základních hygienických návyků</dc:title>
  <dc:creator>Marcelka</dc:creator>
  <cp:lastModifiedBy>Dum</cp:lastModifiedBy>
  <cp:revision>16</cp:revision>
  <dcterms:created xsi:type="dcterms:W3CDTF">2013-02-22T18:01:34Z</dcterms:created>
  <dcterms:modified xsi:type="dcterms:W3CDTF">2013-03-02T12:15:53Z</dcterms:modified>
</cp:coreProperties>
</file>