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24827-B069-4B40-B6E1-BECF39FF0D0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35CBE-F645-4706-9C47-0E04C258B9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24827-B069-4B40-B6E1-BECF39FF0D0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35CBE-F645-4706-9C47-0E04C258B9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24827-B069-4B40-B6E1-BECF39FF0D0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35CBE-F645-4706-9C47-0E04C258B9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24827-B069-4B40-B6E1-BECF39FF0D0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35CBE-F645-4706-9C47-0E04C258B9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24827-B069-4B40-B6E1-BECF39FF0D0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35CBE-F645-4706-9C47-0E04C258B9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24827-B069-4B40-B6E1-BECF39FF0D0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35CBE-F645-4706-9C47-0E04C258B9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24827-B069-4B40-B6E1-BECF39FF0D0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35CBE-F645-4706-9C47-0E04C258B9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24827-B069-4B40-B6E1-BECF39FF0D0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35CBE-F645-4706-9C47-0E04C258B9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24827-B069-4B40-B6E1-BECF39FF0D0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35CBE-F645-4706-9C47-0E04C258B9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24827-B069-4B40-B6E1-BECF39FF0D0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35CBE-F645-4706-9C47-0E04C258B9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24827-B069-4B40-B6E1-BECF39FF0D0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35CBE-F645-4706-9C47-0E04C258B9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6B24827-B069-4B40-B6E1-BECF39FF0D0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4335CBE-F645-4706-9C47-0E04C258B9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0"/>
            <a:ext cx="8892480" cy="639472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NÁZEV ŠKOLY:</a:t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SPECIÁLNÍ ZÁKLADNÍ ŠKOLA A MATEŘSKÁ ŠKOLA VARNSDORF</a:t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AUTOR: Marcela </a:t>
            </a:r>
            <a:r>
              <a:rPr lang="cs-CZ" sz="3200" dirty="0" err="1" smtClean="0">
                <a:solidFill>
                  <a:schemeClr val="tx2">
                    <a:lumMod val="75000"/>
                  </a:schemeClr>
                </a:solidFill>
              </a:rPr>
              <a:t>Kanisová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, 2013-01-04</a:t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NÁZEV: 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VY_12_INOVACE_19_Mezilidské vztahy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TÉMA: Všude jsou kamarádi</a:t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ČÍSLO PROJEKTU: CZ.1.07/1.4.00/21.0640 </a:t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Anotace: Materiál je určen pro 4. třídu, slouží k procvičení čtení a zlepšení schopnosti porozumění textu.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840490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4722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dirty="0" smtClean="0">
                <a:solidFill>
                  <a:srgbClr val="FFFF00"/>
                </a:solidFill>
              </a:rPr>
              <a:t>Všude jsou kamarádi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dirty="0">
                <a:solidFill>
                  <a:srgbClr val="FFFF00"/>
                </a:solidFill>
              </a:rPr>
              <a:t/>
            </a:r>
            <a:br>
              <a:rPr lang="cs-CZ" dirty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FF00"/>
                </a:solidFill>
              </a:rPr>
              <a:t>Honza má v domě i ve škole spoustu kamarádů a kamarádek: s Petrem chodí hrát fotbal, s Jirkou sedí u počítače.</a:t>
            </a:r>
            <a:br>
              <a:rPr lang="cs-CZ" sz="3600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FF00"/>
                </a:solidFill>
              </a:rPr>
              <a:t>Ve škole sedí vedle Honzy vietnamská holčička Lin. Moc pěkně čte – kolik už přečetla knížek. Jožka z romské rodiny krásně zpívá, hraje taky na housle a vůbec je s ním legrace.</a:t>
            </a:r>
            <a:br>
              <a:rPr lang="cs-CZ" sz="3600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FF00"/>
                </a:solidFill>
              </a:rPr>
              <a:t>Mít spolužáky, co jsou odjinud, to je prima, myslí si Honza. Zkouší pozdravy v cizích jazycích.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4191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správně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Má Honza málo nebo hodně kamarádů?</a:t>
            </a:r>
          </a:p>
          <a:p>
            <a:r>
              <a:rPr lang="cs-CZ" sz="2800" b="1" dirty="0" smtClean="0"/>
              <a:t>Honza má hodně kamarádů i kamarádek.</a:t>
            </a:r>
          </a:p>
          <a:p>
            <a:endParaRPr lang="cs-CZ" sz="2800" dirty="0" smtClean="0"/>
          </a:p>
          <a:p>
            <a:r>
              <a:rPr lang="cs-CZ" sz="2800" dirty="0" smtClean="0"/>
              <a:t>Jaké národnosti jsou Honzovi spolužáci?</a:t>
            </a:r>
          </a:p>
          <a:p>
            <a:r>
              <a:rPr lang="cs-CZ" sz="2800" b="1" dirty="0" smtClean="0"/>
              <a:t>Češi, vietnamka a rom.</a:t>
            </a:r>
          </a:p>
          <a:p>
            <a:endParaRPr lang="cs-CZ" sz="2800" dirty="0" smtClean="0"/>
          </a:p>
          <a:p>
            <a:r>
              <a:rPr lang="cs-CZ" sz="2800" dirty="0" smtClean="0"/>
              <a:t>Dokážeš říct, jaké zájmy má Jožky a proč ho má Honza rád?</a:t>
            </a:r>
          </a:p>
          <a:p>
            <a:r>
              <a:rPr lang="cs-CZ" sz="2800" b="1" dirty="0" smtClean="0"/>
              <a:t>Jožka hezky zpívá, hraje na housle. Honza je s ním rád, protože s Jožkou je legrace.</a:t>
            </a:r>
            <a:endParaRPr lang="cs-CZ" sz="2800" b="1" dirty="0"/>
          </a:p>
        </p:txBody>
      </p:sp>
      <p:pic>
        <p:nvPicPr>
          <p:cNvPr id="1026" name="Picture 2" descr="C:\Users\Marcelka\AppData\Local\Microsoft\Windows\Temporary Internet Files\Content.IE5\J0OYIZPW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6401" y="1711325"/>
            <a:ext cx="983952" cy="811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ka\AppData\Local\Microsoft\Windows\Temporary Internet Files\Content.IE5\J0OYIZPW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438198"/>
            <a:ext cx="792089" cy="653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ka\AppData\Local\Microsoft\Windows\Temporary Internet Files\Content.IE5\J0OYIZPW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447150"/>
            <a:ext cx="1263228" cy="1041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87287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7167" y="0"/>
            <a:ext cx="8229600" cy="10527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Kolik je v textu vlastních jmen? Vyjmenuj je.</a:t>
            </a:r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47260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rgbClr val="FFFF00"/>
                </a:solidFill>
              </a:rPr>
              <a:t>Honza má v domě i ve škole spoustu kamarádů a kamarádek: s Petrem chodí hrát fotbal, s Jirkou sedí u počítače.</a:t>
            </a:r>
            <a:br>
              <a:rPr lang="cs-CZ" sz="2800" dirty="0">
                <a:solidFill>
                  <a:srgbClr val="FFFF00"/>
                </a:solidFill>
              </a:rPr>
            </a:br>
            <a:r>
              <a:rPr lang="cs-CZ" sz="2800" dirty="0">
                <a:solidFill>
                  <a:srgbClr val="FFFF00"/>
                </a:solidFill>
              </a:rPr>
              <a:t>Ve škole sedí vedle Honzy vietnamská holčička Lin. Moc pěkně čte – kolik už přečetla knížek. Jožka z romské rodiny krásně zpívá, hraje taky na housle a vůbec je s ním legrace.</a:t>
            </a:r>
            <a:br>
              <a:rPr lang="cs-CZ" sz="2800" dirty="0">
                <a:solidFill>
                  <a:srgbClr val="FFFF00"/>
                </a:solidFill>
              </a:rPr>
            </a:br>
            <a:r>
              <a:rPr lang="cs-CZ" sz="2800" dirty="0">
                <a:solidFill>
                  <a:srgbClr val="FFFF00"/>
                </a:solidFill>
              </a:rPr>
              <a:t>Mít spolužáky, co jsou odjinud to je prima, myslí si Honza. Zkouší pozdravy v cizích </a:t>
            </a:r>
            <a:r>
              <a:rPr lang="cs-CZ" sz="2800" dirty="0" smtClean="0">
                <a:solidFill>
                  <a:srgbClr val="FFFF00"/>
                </a:solidFill>
              </a:rPr>
              <a:t>jazycích.</a:t>
            </a:r>
          </a:p>
          <a:p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b="1" dirty="0" smtClean="0">
                <a:solidFill>
                  <a:srgbClr val="00B0F0"/>
                </a:solidFill>
              </a:rPr>
              <a:t>V textu je 5 vlastních jmen – Honza, Petr, Jirka, Lin, Jožka.</a:t>
            </a:r>
          </a:p>
          <a:p>
            <a:endParaRPr lang="cs-CZ" sz="2800" dirty="0">
              <a:solidFill>
                <a:srgbClr val="FFFF00"/>
              </a:solidFill>
            </a:endParaRPr>
          </a:p>
          <a:p>
            <a:endParaRPr lang="cs-CZ" sz="2800" dirty="0"/>
          </a:p>
        </p:txBody>
      </p:sp>
      <p:pic>
        <p:nvPicPr>
          <p:cNvPr id="2050" name="Picture 2" descr="C:\Users\Marcelka\AppData\Local\Microsoft\Windows\Temporary Internet Files\Content.IE5\G270YELZ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8195" y="5877271"/>
            <a:ext cx="977145" cy="931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27548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te</a:t>
            </a:r>
            <a:r>
              <a:rPr lang="cs-CZ" dirty="0"/>
              <a:t>ď</a:t>
            </a:r>
            <a:r>
              <a:rPr lang="cs-CZ" dirty="0" smtClean="0"/>
              <a:t> trochu přemýšlení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3"/>
          </a:xfrm>
        </p:spPr>
        <p:txBody>
          <a:bodyPr>
            <a:normAutofit/>
          </a:bodyPr>
          <a:lstStyle/>
          <a:p>
            <a:r>
              <a:rPr lang="cs-CZ" dirty="0" smtClean="0"/>
              <a:t>Kdo chodí s Honzou na hokej?</a:t>
            </a:r>
          </a:p>
          <a:p>
            <a:r>
              <a:rPr lang="cs-CZ" b="1" dirty="0" smtClean="0"/>
              <a:t>Nikdo, Honza na hokej nechodí.</a:t>
            </a:r>
          </a:p>
          <a:p>
            <a:endParaRPr lang="cs-CZ" dirty="0" smtClean="0"/>
          </a:p>
          <a:p>
            <a:r>
              <a:rPr lang="cs-CZ" dirty="0" smtClean="0"/>
              <a:t>Který s Honzových kamarádů tráví volný čas u počítače?</a:t>
            </a:r>
          </a:p>
          <a:p>
            <a:r>
              <a:rPr lang="cs-CZ" b="1" dirty="0" smtClean="0"/>
              <a:t>Jirka.</a:t>
            </a:r>
          </a:p>
          <a:p>
            <a:endParaRPr lang="cs-CZ" dirty="0" smtClean="0"/>
          </a:p>
          <a:p>
            <a:r>
              <a:rPr lang="cs-CZ" dirty="0" smtClean="0"/>
              <a:t>Jak bys mu doporučil ty trávit jeho volný čas?</a:t>
            </a:r>
          </a:p>
          <a:p>
            <a:r>
              <a:rPr lang="cs-CZ" b="1" dirty="0" smtClean="0"/>
              <a:t>Sportem, zábavou(divadlo, kino, četba, sejít se s kamarády a povídat si…)…….</a:t>
            </a:r>
          </a:p>
          <a:p>
            <a:r>
              <a:rPr lang="cs-CZ" dirty="0" smtClean="0"/>
              <a:t>Líbí se Honzovi, že má spolužáky i z jiných zemí? Máš i ty spolužáky jiné národnosti? Nauč se jejich řečí pozdravit.</a:t>
            </a:r>
          </a:p>
          <a:p>
            <a:endParaRPr lang="cs-CZ" dirty="0"/>
          </a:p>
        </p:txBody>
      </p:sp>
      <p:pic>
        <p:nvPicPr>
          <p:cNvPr id="3074" name="Picture 2" descr="C:\Users\Marcelka\AppData\Local\Microsoft\Windows\Temporary Internet Files\Content.IE5\PL8TKTNF\MC900434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76402" y="5661248"/>
            <a:ext cx="853613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celka\AppData\Local\Microsoft\Windows\Temporary Internet Files\Content.IE5\S569990I\MP9004393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32885"/>
            <a:ext cx="1090714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celka\AppData\Local\Microsoft\Windows\Temporary Internet Files\Content.IE5\J0OYIZPW\MC9003559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62418" y="1075048"/>
            <a:ext cx="1681582" cy="197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5798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>
                <a:latin typeface="Calibri" pitchFamily="34" charset="0"/>
              </a:rPr>
              <a:t>DRIJVEROVÁ, M. </a:t>
            </a:r>
            <a:r>
              <a:rPr lang="cs-CZ" i="1" dirty="0">
                <a:latin typeface="Calibri" pitchFamily="34" charset="0"/>
              </a:rPr>
              <a:t>Pracovní karty ke světu okolo nás. </a:t>
            </a:r>
            <a:r>
              <a:rPr lang="cs-CZ" dirty="0">
                <a:latin typeface="Calibri" pitchFamily="34" charset="0"/>
              </a:rPr>
              <a:t>Všeň: Alter, 2008. ISBN 978-80-7245-104-3</a:t>
            </a:r>
            <a:r>
              <a:rPr lang="cs-CZ" dirty="0" smtClean="0">
                <a:latin typeface="Calibri" pitchFamily="34" charset="0"/>
              </a:rPr>
              <a:t>.</a:t>
            </a:r>
          </a:p>
          <a:p>
            <a:r>
              <a:rPr lang="cs-CZ" dirty="0"/>
              <a:t>Snímek č.1 </a:t>
            </a:r>
            <a:r>
              <a:rPr lang="en-US" dirty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smtClean="0"/>
              <a:t>smajlíka s červenou knihou byl </a:t>
            </a:r>
            <a:r>
              <a:rPr lang="cs-CZ" dirty="0"/>
              <a:t>použit z galerie Office.</a:t>
            </a:r>
          </a:p>
          <a:p>
            <a:r>
              <a:rPr lang="cs-CZ" dirty="0"/>
              <a:t>Snímek č.2 </a:t>
            </a:r>
            <a:r>
              <a:rPr lang="en-US" dirty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smtClean="0"/>
              <a:t>smajlíka s modrou knihou byl </a:t>
            </a:r>
            <a:r>
              <a:rPr lang="cs-CZ" dirty="0"/>
              <a:t>použit z galerie Office.</a:t>
            </a:r>
          </a:p>
          <a:p>
            <a:r>
              <a:rPr lang="cs-CZ" dirty="0"/>
              <a:t>Snímek č.3 </a:t>
            </a:r>
            <a:r>
              <a:rPr lang="en-US" dirty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smtClean="0"/>
              <a:t>černošského chlapce </a:t>
            </a:r>
            <a:r>
              <a:rPr lang="cs-CZ" dirty="0"/>
              <a:t>byl použit z galerie Office.</a:t>
            </a:r>
          </a:p>
          <a:p>
            <a:r>
              <a:rPr lang="cs-CZ" dirty="0"/>
              <a:t>Snímek č.4 </a:t>
            </a:r>
            <a:r>
              <a:rPr lang="en-US" dirty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smtClean="0"/>
              <a:t>vietnamské dívky </a:t>
            </a:r>
            <a:r>
              <a:rPr lang="cs-CZ" dirty="0"/>
              <a:t>byl použit z galerie Office.</a:t>
            </a:r>
          </a:p>
          <a:p>
            <a:r>
              <a:rPr lang="cs-CZ" dirty="0"/>
              <a:t>Snímek č.5 </a:t>
            </a:r>
            <a:r>
              <a:rPr lang="en-US" dirty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smtClean="0"/>
              <a:t>rozesmátého smajlíka byl </a:t>
            </a:r>
            <a:r>
              <a:rPr lang="cs-CZ" dirty="0"/>
              <a:t>použit z galerie Office.</a:t>
            </a:r>
          </a:p>
          <a:p>
            <a:endParaRPr lang="cs-CZ" dirty="0">
              <a:latin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977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233</TotalTime>
  <Words>291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Došky</vt:lpstr>
      <vt:lpstr>NÁZEV ŠKOLY: SPECIÁLNÍ ZÁKLADNÍ ŠKOLA A MATEŘSKÁ ŠKOLA VARNSDORF  AUTOR: Marcela Kanisová, 2013-01-04 NÁZEV: VY_12_INOVACE_19_Mezilidské vztahy TÉMA: Všude jsou kamarádi ČÍSLO PROJEKTU: CZ.1.07/1.4.00/21.0640   Anotace: Materiál je určen pro 4. třídu, slouží k procvičení čtení a zlepšení schopnosti porozumění textu.</vt:lpstr>
      <vt:lpstr>Všude jsou kamarádi  Honza má v domě i ve škole spoustu kamarádů a kamarádek: s Petrem chodí hrát fotbal, s Jirkou sedí u počítače. Ve škole sedí vedle Honzy vietnamská holčička Lin. Moc pěkně čte – kolik už přečetla knížek. Jožka z romské rodiny krásně zpívá, hraje taky na housle a vůbec je s ním legrace. Mít spolužáky, co jsou odjinud, to je prima, myslí si Honza. Zkouší pozdravy v cizích jazycích.</vt:lpstr>
      <vt:lpstr>Odpověz správně :</vt:lpstr>
      <vt:lpstr>Kolik je v textu vlastních jmen? Vyjmenuj je. </vt:lpstr>
      <vt:lpstr>A teď trochu přemýšlení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A MATEŘSKÁ ŠKOLA VARNSDORF  AUTOR: Marcela Kanisová, 2013-01-04 NÁZEV: VY_12_INOVACE_19_Mezilidské vztahy TÉMA: Všude jsou kamarádi ČÍSLO PROJEKTU: CZ.1.07/1.4.00/21.0640   Anotace: Materiál je určen pro 3. třídu, slouží k procvičení čtení a zlepšení schopnosti porozumění textu</dc:title>
  <dc:creator>Marcelka</dc:creator>
  <cp:lastModifiedBy>Market</cp:lastModifiedBy>
  <cp:revision>11</cp:revision>
  <dcterms:created xsi:type="dcterms:W3CDTF">2013-02-25T16:57:25Z</dcterms:created>
  <dcterms:modified xsi:type="dcterms:W3CDTF">2013-03-02T11:17:15Z</dcterms:modified>
</cp:coreProperties>
</file>