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16" autoAdjust="0"/>
    <p:restoredTop sz="93250" autoAdjust="0"/>
  </p:normalViewPr>
  <p:slideViewPr>
    <p:cSldViewPr>
      <p:cViewPr varScale="1">
        <p:scale>
          <a:sx n="52" d="100"/>
          <a:sy n="52" d="100"/>
        </p:scale>
        <p:origin x="-9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00739-54E6-4CB0-94BB-1A5624CBBCD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2557689-95C0-46F7-86A7-23E1D3F603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00739-54E6-4CB0-94BB-1A5624CBBCD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2557689-95C0-46F7-86A7-23E1D3F603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00739-54E6-4CB0-94BB-1A5624CBBCD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2557689-95C0-46F7-86A7-23E1D3F6039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BF00739-54E6-4CB0-94BB-1A5624CBBCD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57689-95C0-46F7-86A7-23E1D3F603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00739-54E6-4CB0-94BB-1A5624CBBCD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2557689-95C0-46F7-86A7-23E1D3F6039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00739-54E6-4CB0-94BB-1A5624CBBCD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2557689-95C0-46F7-86A7-23E1D3F60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00739-54E6-4CB0-94BB-1A5624CBBCD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2557689-95C0-46F7-86A7-23E1D3F603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2557689-95C0-46F7-86A7-23E1D3F6039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00739-54E6-4CB0-94BB-1A5624CBBCD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2557689-95C0-46F7-86A7-23E1D3F6039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BF00739-54E6-4CB0-94BB-1A5624CBBCD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00739-54E6-4CB0-94BB-1A5624CBBCD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57689-95C0-46F7-86A7-23E1D3F6039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2557689-95C0-46F7-86A7-23E1D3F6039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F00739-54E6-4CB0-94BB-1A5624CBBCD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BF00739-54E6-4CB0-94BB-1A5624CBBCD4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2557689-95C0-46F7-86A7-23E1D3F6039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sz="28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8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8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8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74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74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7400" dirty="0">
                <a:solidFill>
                  <a:schemeClr val="tx2">
                    <a:lumMod val="75000"/>
                  </a:schemeClr>
                </a:solidFill>
              </a:rPr>
              <a:t>NÁZEV ŠKOLY:</a:t>
            </a:r>
            <a:br>
              <a:rPr lang="cs-CZ" sz="74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7400" dirty="0">
                <a:solidFill>
                  <a:schemeClr val="tx2">
                    <a:lumMod val="75000"/>
                  </a:schemeClr>
                </a:solidFill>
              </a:rPr>
              <a:t>SPECIÁLNÍ ZÁKLADNÍ ŠKOLA A MATEŘSKÁ ŠKOLA VARNSDORF</a:t>
            </a:r>
            <a:br>
              <a:rPr lang="cs-CZ" sz="74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74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74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7400" dirty="0">
                <a:solidFill>
                  <a:schemeClr val="tx2">
                    <a:lumMod val="75000"/>
                  </a:schemeClr>
                </a:solidFill>
              </a:rPr>
              <a:t>AUTOR: Marcela </a:t>
            </a:r>
            <a:r>
              <a:rPr lang="cs-CZ" sz="7400" dirty="0" err="1">
                <a:solidFill>
                  <a:schemeClr val="tx2">
                    <a:lumMod val="75000"/>
                  </a:schemeClr>
                </a:solidFill>
              </a:rPr>
              <a:t>Kanisová</a:t>
            </a:r>
            <a:r>
              <a:rPr lang="cs-CZ" sz="7400" dirty="0">
                <a:solidFill>
                  <a:schemeClr val="tx2">
                    <a:lumMod val="75000"/>
                  </a:schemeClr>
                </a:solidFill>
              </a:rPr>
              <a:t>, 2013-01-04</a:t>
            </a:r>
            <a:br>
              <a:rPr lang="cs-CZ" sz="74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7400" dirty="0">
                <a:solidFill>
                  <a:schemeClr val="tx2">
                    <a:lumMod val="75000"/>
                  </a:schemeClr>
                </a:solidFill>
              </a:rPr>
              <a:t>NÁZEV: </a:t>
            </a:r>
            <a:r>
              <a:rPr lang="cs-CZ" sz="7400" b="1" dirty="0">
                <a:solidFill>
                  <a:schemeClr val="tx2">
                    <a:lumMod val="75000"/>
                  </a:schemeClr>
                </a:solidFill>
              </a:rPr>
              <a:t>VY_12_INOVACE_21_Domácí zvířata</a:t>
            </a:r>
            <a:r>
              <a:rPr lang="cs-CZ" sz="74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74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7400" dirty="0">
                <a:solidFill>
                  <a:schemeClr val="tx2">
                    <a:lumMod val="75000"/>
                  </a:schemeClr>
                </a:solidFill>
              </a:rPr>
              <a:t>TÉMA: Na dvoře</a:t>
            </a:r>
            <a:br>
              <a:rPr lang="cs-CZ" sz="74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7400" dirty="0">
                <a:solidFill>
                  <a:schemeClr val="tx2">
                    <a:lumMod val="75000"/>
                  </a:schemeClr>
                </a:solidFill>
              </a:rPr>
              <a:t>ČÍSLO PROJEKTU: CZ.1.07/1.4.00/21.0640 </a:t>
            </a:r>
            <a:br>
              <a:rPr lang="cs-CZ" sz="74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74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74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7400" dirty="0">
                <a:solidFill>
                  <a:schemeClr val="tx2">
                    <a:lumMod val="75000"/>
                  </a:schemeClr>
                </a:solidFill>
              </a:rPr>
              <a:t>Anotace: Materiál je určen pro 4. třídu, slouží k zlepšení čtenářské dovednosti a správné interpretaci informací z </a:t>
            </a:r>
            <a:r>
              <a:rPr lang="cs-CZ" sz="7400" dirty="0" smtClean="0">
                <a:solidFill>
                  <a:schemeClr val="tx2">
                    <a:lumMod val="75000"/>
                  </a:schemeClr>
                </a:solidFill>
              </a:rPr>
              <a:t>textu.</a:t>
            </a:r>
            <a:endParaRPr lang="cs-CZ" sz="7400" dirty="0"/>
          </a:p>
        </p:txBody>
      </p:sp>
    </p:spTree>
    <p:extLst>
      <p:ext uri="{BB962C8B-B14F-4D97-AF65-F5344CB8AC3E}">
        <p14:creationId xmlns:p14="http://schemas.microsoft.com/office/powerpoint/2010/main" val="2414119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3"/>
                </a:solidFill>
              </a:rPr>
              <a:t>Na dvoře</a:t>
            </a:r>
            <a:endParaRPr lang="cs-CZ" sz="3600" b="1" dirty="0">
              <a:solidFill>
                <a:schemeClr val="accent3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395536" y="1340768"/>
            <a:ext cx="8229600" cy="508707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Julinka žije na vesnici. Než jde do školy, sype s mámou drůbeži: napipi…napipi… Přibíhají slepice, kachny i husy. Kohout se tlačí, aby byl u zrnka první. Ale pro kuřátka a kachňátka jsou tu misky s míchanicí z tvarohu a nasekaných kopřiv. Po té porostou!</a:t>
            </a:r>
          </a:p>
          <a:p>
            <a:pPr marL="0" indent="0" algn="just">
              <a:buNone/>
            </a:pPr>
            <a:r>
              <a:rPr lang="cs-CZ" dirty="0" smtClean="0"/>
              <a:t>Nejrychlejší ze všech domácích ptáků jsou asi husy. Všechny slyší na jméno a chodí s maminkou přes dvůr k potoku. Kachny je dohánějí: my taky, my taky! Voda je pro ně důležitá. Koupou se i v zimě, proti chladu je chrání mastné peří.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8294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Odpovídej na otázky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0040" y="1526262"/>
            <a:ext cx="8503920" cy="5289219"/>
          </a:xfrm>
        </p:spPr>
        <p:txBody>
          <a:bodyPr>
            <a:normAutofit/>
          </a:bodyPr>
          <a:lstStyle/>
          <a:p>
            <a:r>
              <a:rPr lang="cs-CZ" dirty="0" smtClean="0"/>
              <a:t>Jak se jmenuje dívka z textu?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Julinka.</a:t>
            </a:r>
          </a:p>
          <a:p>
            <a:r>
              <a:rPr lang="cs-CZ" dirty="0" smtClean="0"/>
              <a:t>Kde tato dívka žije?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Na vesnici.</a:t>
            </a:r>
          </a:p>
          <a:p>
            <a:r>
              <a:rPr lang="cs-CZ" dirty="0" smtClean="0"/>
              <a:t>Která zvířata bydlí na jejich dvoře?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Slepice, kachny a husy, kohout.</a:t>
            </a:r>
          </a:p>
          <a:p>
            <a:r>
              <a:rPr lang="cs-CZ" dirty="0" smtClean="0"/>
              <a:t>Kdo chce dostat zrní vždy první?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Kohout.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2050" name="Picture 2" descr="C:\Users\Marcelka\AppData\Local\Microsoft\Windows\Temporary Internet Files\Content.IE5\PL8TKTNF\MC9000268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55765"/>
            <a:ext cx="1477251" cy="163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celka\AppData\Local\Microsoft\Windows\Temporary Internet Files\Content.IE5\PL8TKTNF\MC900109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2377" y="5173654"/>
            <a:ext cx="1872691" cy="1641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rcelka\AppData\Local\Microsoft\Windows\Temporary Internet Files\Content.IE5\S569990I\MC9001922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881846"/>
            <a:ext cx="1439309" cy="1836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rcelka\AppData\Local\Microsoft\Windows\Temporary Internet Files\Content.IE5\S569990I\MC9002004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084" y="4594045"/>
            <a:ext cx="1826057" cy="209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1599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5344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Seřaď věty ve správném pořadí.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Nejrychlejší ze všech domácích ptáků jsou asi husy.									</a:t>
            </a:r>
            <a:endParaRPr lang="cs-CZ" sz="3200" b="1" dirty="0" smtClean="0"/>
          </a:p>
          <a:p>
            <a:endParaRPr lang="cs-CZ" dirty="0" smtClean="0"/>
          </a:p>
          <a:p>
            <a:r>
              <a:rPr lang="cs-CZ" dirty="0" smtClean="0"/>
              <a:t>Kohout se tlačí, aby byl u zrnka první.	</a:t>
            </a:r>
            <a:r>
              <a:rPr lang="cs-CZ" sz="3600" b="1" dirty="0"/>
              <a:t>	</a:t>
            </a:r>
            <a:endParaRPr lang="cs-CZ" sz="3600" b="1" dirty="0" smtClean="0"/>
          </a:p>
          <a:p>
            <a:endParaRPr lang="cs-CZ" sz="3600" b="1" dirty="0" smtClean="0"/>
          </a:p>
          <a:p>
            <a:r>
              <a:rPr lang="cs-CZ" dirty="0" smtClean="0"/>
              <a:t>Julinka žije na vesnici.	</a:t>
            </a:r>
            <a:r>
              <a:rPr lang="cs-CZ" dirty="0"/>
              <a:t>	</a:t>
            </a:r>
            <a:r>
              <a:rPr lang="cs-CZ" dirty="0" smtClean="0"/>
              <a:t>		</a:t>
            </a:r>
            <a:endParaRPr lang="cs-CZ" sz="3600" b="1" dirty="0" smtClean="0"/>
          </a:p>
          <a:p>
            <a:endParaRPr lang="cs-CZ" dirty="0" smtClean="0"/>
          </a:p>
          <a:p>
            <a:r>
              <a:rPr lang="cs-CZ" dirty="0" smtClean="0"/>
              <a:t>Voda je pro ně důležitá.				</a:t>
            </a:r>
            <a:endParaRPr lang="cs-CZ" sz="3600" b="1" dirty="0"/>
          </a:p>
        </p:txBody>
      </p:sp>
      <p:pic>
        <p:nvPicPr>
          <p:cNvPr id="1029" name="Picture 5" descr="C:\Users\Marcelka\AppData\Local\Microsoft\Windows\Temporary Internet Files\Content.IE5\G270YELZ\MC9004245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332" y="2060849"/>
            <a:ext cx="1002923" cy="10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celka\AppData\Local\Microsoft\Windows\Temporary Internet Files\Content.IE5\PL8TKTNF\MC9004245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238" y="3126944"/>
            <a:ext cx="1110310" cy="1116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celka\AppData\Local\Microsoft\Windows\Temporary Internet Files\Content.IE5\J0OYIZPW\MC9004245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149080"/>
            <a:ext cx="920750" cy="925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arcelka\AppData\Local\Microsoft\Windows\Temporary Internet Files\Content.IE5\S569990I\MC9004245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840" y="4941168"/>
            <a:ext cx="1091106" cy="109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725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Vyhledej v textu chybějící slova a doplň.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Ale pro ________ a  jsou tu misky s míchanicí z tvarohu a nasekaných . Po té porostou!</a:t>
            </a:r>
          </a:p>
          <a:p>
            <a:pPr marL="0" indent="0" algn="just">
              <a:buNone/>
            </a:pPr>
            <a:r>
              <a:rPr lang="cs-CZ" dirty="0" smtClean="0"/>
              <a:t>__________ze všech domácích ptáků jsou asi_______. Všechny slyší na ________a chodí s maminkou přes dvůr k________.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Jak bys pojmenoval husy nebo kachny?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3324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Správně doplněné věty.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/>
              <a:t>Ale pro kuřátka a kachňátka jsou tu misky s míchanicí z tvarohu a nasekaných kopřiv. Po té porostou!</a:t>
            </a:r>
          </a:p>
          <a:p>
            <a:pPr marL="0" indent="0" algn="just">
              <a:buNone/>
            </a:pPr>
            <a:r>
              <a:rPr lang="cs-CZ" dirty="0"/>
              <a:t>Nejrychlejší ze všech domácích ptáků jsou asi husy. Všechny slyší na jméno a chodí s maminkou přes dvůr k potoku.</a:t>
            </a:r>
          </a:p>
        </p:txBody>
      </p:sp>
      <p:pic>
        <p:nvPicPr>
          <p:cNvPr id="4098" name="Picture 2" descr="C:\Users\Marcelka\AppData\Local\Microsoft\Windows\Temporary Internet Files\Content.IE5\J0OYIZPW\MC90042982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933056"/>
            <a:ext cx="1600200" cy="195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8567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687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3600" b="1" dirty="0" smtClean="0"/>
              <a:t>Odpovídej .</a:t>
            </a:r>
            <a:br>
              <a:rPr lang="cs-CZ" sz="3600" b="1" dirty="0" smtClean="0"/>
            </a:b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Kdy chodí Julinka krmit drůbež u nich na dvorku?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Před odchodem do školy.</a:t>
            </a:r>
          </a:p>
          <a:p>
            <a:r>
              <a:rPr lang="cs-CZ" dirty="0" smtClean="0"/>
              <a:t>S kým krmí domácí ptáky – s bratrem nebo s mámou?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S mámou.</a:t>
            </a:r>
          </a:p>
          <a:p>
            <a:r>
              <a:rPr lang="cs-CZ" dirty="0" smtClean="0"/>
              <a:t>Co chrání kachny proti zimě?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Mastné peří.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3074" name="Picture 2" descr="C:\Users\Marcelka\AppData\Local\Microsoft\Windows\Temporary Internet Files\Content.IE5\G270YELZ\MM90035664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7" y="4797152"/>
            <a:ext cx="2095755" cy="147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ka\AppData\Local\Microsoft\Windows\Temporary Internet Files\Content.IE5\J0OYIZPW\MP9004465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060671"/>
            <a:ext cx="1690470" cy="2189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8896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>
                <a:latin typeface="Calibri" pitchFamily="34" charset="0"/>
              </a:rPr>
              <a:t>DRIJVEROVÁ, M. </a:t>
            </a:r>
            <a:r>
              <a:rPr lang="cs-CZ" i="1" dirty="0">
                <a:latin typeface="Calibri" pitchFamily="34" charset="0"/>
              </a:rPr>
              <a:t>Pracovní karty ke světu okolo nás. </a:t>
            </a:r>
            <a:r>
              <a:rPr lang="cs-CZ" dirty="0">
                <a:latin typeface="Calibri" pitchFamily="34" charset="0"/>
              </a:rPr>
              <a:t>Všeň: Alter, 2008. ISBN 978-80-7245-104-3.</a:t>
            </a:r>
          </a:p>
          <a:p>
            <a:r>
              <a:rPr lang="cs-CZ" dirty="0"/>
              <a:t>Snímek č.1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slepice </a:t>
            </a:r>
            <a:r>
              <a:rPr lang="cs-CZ" dirty="0"/>
              <a:t>byl použit z galerie Office.</a:t>
            </a:r>
          </a:p>
          <a:p>
            <a:r>
              <a:rPr lang="cs-CZ" dirty="0"/>
              <a:t>Snímek č.2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kachny </a:t>
            </a:r>
            <a:r>
              <a:rPr lang="cs-CZ" dirty="0"/>
              <a:t>byl použit z galerie Office.</a:t>
            </a:r>
          </a:p>
          <a:p>
            <a:r>
              <a:rPr lang="cs-CZ" dirty="0"/>
              <a:t>Snímek č.3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husy </a:t>
            </a:r>
            <a:r>
              <a:rPr lang="cs-CZ" dirty="0"/>
              <a:t>byl použit z galerie Office.</a:t>
            </a:r>
          </a:p>
          <a:p>
            <a:r>
              <a:rPr lang="cs-CZ" dirty="0"/>
              <a:t>Snímek č.4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kohouta </a:t>
            </a:r>
            <a:r>
              <a:rPr lang="cs-CZ" dirty="0"/>
              <a:t>byl použit z galerie Office.</a:t>
            </a:r>
          </a:p>
          <a:p>
            <a:r>
              <a:rPr lang="cs-CZ" dirty="0"/>
              <a:t>Snímek č.5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 smtClean="0"/>
              <a:t>Obrázky barevných číslic</a:t>
            </a:r>
          </a:p>
          <a:p>
            <a:r>
              <a:rPr lang="cs-CZ" dirty="0" smtClean="0"/>
              <a:t> 1-4 byly použity </a:t>
            </a:r>
            <a:r>
              <a:rPr lang="cs-CZ" dirty="0"/>
              <a:t>z galerie Office.</a:t>
            </a:r>
          </a:p>
          <a:p>
            <a:r>
              <a:rPr lang="cs-CZ" dirty="0"/>
              <a:t>Snímek </a:t>
            </a:r>
            <a:r>
              <a:rPr lang="cs-CZ" dirty="0" smtClean="0"/>
              <a:t>č.6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err="1" smtClean="0"/>
              <a:t>smajlíka</a:t>
            </a:r>
            <a:r>
              <a:rPr lang="cs-CZ" dirty="0" smtClean="0"/>
              <a:t> se žárovkou </a:t>
            </a:r>
            <a:r>
              <a:rPr lang="cs-CZ" dirty="0"/>
              <a:t>byl použit z galerie Office.</a:t>
            </a:r>
          </a:p>
          <a:p>
            <a:r>
              <a:rPr lang="cs-CZ" dirty="0"/>
              <a:t>Snímek </a:t>
            </a:r>
            <a:r>
              <a:rPr lang="cs-CZ" dirty="0" smtClean="0"/>
              <a:t>č.7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Obrázek </a:t>
            </a:r>
            <a:r>
              <a:rPr lang="cs-CZ" dirty="0" smtClean="0"/>
              <a:t>slepice s kuřaty </a:t>
            </a:r>
            <a:r>
              <a:rPr lang="cs-CZ" dirty="0"/>
              <a:t>byl použit z galerie Office.</a:t>
            </a:r>
          </a:p>
          <a:p>
            <a:r>
              <a:rPr lang="cs-CZ" dirty="0"/>
              <a:t>Snímek </a:t>
            </a:r>
            <a:r>
              <a:rPr lang="cs-CZ" dirty="0" smtClean="0"/>
              <a:t>č.8 </a:t>
            </a:r>
            <a:r>
              <a:rPr lang="en-US" dirty="0"/>
              <a:t>[</a:t>
            </a:r>
            <a:r>
              <a:rPr lang="cs-CZ" dirty="0"/>
              <a:t>cit. 2013-01-04</a:t>
            </a:r>
            <a:r>
              <a:rPr lang="en-US" dirty="0"/>
              <a:t>] </a:t>
            </a:r>
            <a:r>
              <a:rPr lang="cs-CZ" dirty="0"/>
              <a:t>Obrázky </a:t>
            </a:r>
            <a:r>
              <a:rPr lang="cs-CZ" dirty="0" smtClean="0"/>
              <a:t>koupající se kachny byl použit </a:t>
            </a:r>
            <a:r>
              <a:rPr lang="cs-CZ" dirty="0"/>
              <a:t>z galerie Office.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1696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95</TotalTime>
  <Words>450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                       </vt:lpstr>
      <vt:lpstr>Na dvoře</vt:lpstr>
      <vt:lpstr>Odpovídej na otázky</vt:lpstr>
      <vt:lpstr>  Seřaď věty ve správném pořadí.</vt:lpstr>
      <vt:lpstr>Vyhledej v textu chybějící slova a doplň.</vt:lpstr>
      <vt:lpstr>Správně doplněné věty.</vt:lpstr>
      <vt:lpstr>  Odpovídej .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A MATEŘSKÁ ŠKOLA VARNSDORF  AUTOR: Marcela Kanisová, 2013-01-04 NÁZEV: VY_12_INOVACE_19_Mezilidské vztahy TÉMA: Všude jsou kamarádi ČÍSLO PROJEKTU: CZ.1.07/1.4.00/21.0640   Anotace: Materiál je určen pro 4. třídu, slouží k procvičení čtení a zlepšení schopnosti porozumění textu/</dc:title>
  <dc:creator>Marcelka</dc:creator>
  <cp:lastModifiedBy>Marcelka</cp:lastModifiedBy>
  <cp:revision>10</cp:revision>
  <dcterms:created xsi:type="dcterms:W3CDTF">2013-02-25T21:12:08Z</dcterms:created>
  <dcterms:modified xsi:type="dcterms:W3CDTF">2013-02-27T16:54:06Z</dcterms:modified>
</cp:coreProperties>
</file>