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62" r:id="rId4"/>
    <p:sldId id="267" r:id="rId5"/>
    <p:sldId id="26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9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Otázky na </a:t>
          </a:r>
          <a:r>
            <a:rPr lang="cs-CZ" smtClean="0"/>
            <a:t>redoxní reakce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_INOVACE_22_Otázky na redoxní reakce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-5952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_INOVACE_22_Otázky na redoxní reakce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1944221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Otázky na </a:t>
          </a:r>
          <a:r>
            <a:rPr lang="cs-CZ" sz="1400" kern="1200" smtClean="0"/>
            <a:t>redoxní reakce A,B</a:t>
          </a:r>
          <a:endParaRPr lang="cs-CZ" sz="1400" kern="1200" dirty="0"/>
        </a:p>
      </dsp:txBody>
      <dsp:txXfrm>
        <a:off x="2016223" y="1944221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284957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5107753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Žáci odpovídají na uvedené otázky samostatně a písemně.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8818" y="9484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1300" y="3328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4882" y="494953"/>
            <a:ext cx="770900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A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Které reakce se označují jako redoxní?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Co je to oxidace?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Co je to redukce?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Proběhne reakce Zn a </a:t>
            </a:r>
            <a:r>
              <a:rPr lang="cs-CZ" sz="2000" dirty="0" smtClean="0"/>
              <a:t>CuSO</a:t>
            </a:r>
            <a:r>
              <a:rPr lang="cs-CZ" sz="2000" baseline="-25000" dirty="0" smtClean="0"/>
              <a:t>4</a:t>
            </a:r>
            <a:r>
              <a:rPr lang="cs-CZ" sz="2000" dirty="0" smtClean="0"/>
              <a:t>?</a:t>
            </a:r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/>
              <a:t>Jak se získávají kovy z rud?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 se nazývá a jaké vlastnosti </a:t>
            </a:r>
            <a:r>
              <a:rPr lang="cs-CZ" sz="2000" dirty="0"/>
              <a:t>m</a:t>
            </a:r>
            <a:r>
              <a:rPr lang="cs-CZ" sz="2000" dirty="0" smtClean="0"/>
              <a:t>á surové železo vyrobené ve vysoké peci?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 se dělá ze železa ocel?(uveď všechny způsoby)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4882" y="3455571"/>
            <a:ext cx="655272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rgbClr val="92D050"/>
                </a:solidFill>
              </a:rPr>
              <a:t>B</a:t>
            </a:r>
          </a:p>
          <a:p>
            <a:pPr marL="457200" lvl="0" indent="-457200">
              <a:buAutoNum type="arabicParenR"/>
            </a:pPr>
            <a:r>
              <a:rPr lang="cs-CZ" sz="2000" dirty="0" smtClean="0"/>
              <a:t>Co je to elektrolýza?</a:t>
            </a:r>
            <a:br>
              <a:rPr lang="cs-CZ" sz="2000" dirty="0" smtClean="0"/>
            </a:br>
            <a:r>
              <a:rPr lang="cs-CZ" sz="2000" dirty="0" smtClean="0"/>
              <a:t>K čemu se využívá elektrolýza v průmyslu?</a:t>
            </a:r>
          </a:p>
          <a:p>
            <a:pPr marL="457200" lvl="0" indent="-457200">
              <a:buAutoNum type="arabicParenR"/>
            </a:pPr>
            <a:r>
              <a:rPr lang="cs-CZ" sz="2000" dirty="0" smtClean="0"/>
              <a:t>Odkud se bere elektrická energie v bateriích pro kapesní svítilny?</a:t>
            </a:r>
          </a:p>
          <a:p>
            <a:pPr marL="457200" lvl="0" indent="-457200">
              <a:buAutoNum type="arabicParenR"/>
            </a:pPr>
            <a:r>
              <a:rPr lang="cs-CZ" sz="2000" dirty="0" smtClean="0"/>
              <a:t>Jaký je rozdíl mezi suchým článkem a akumulátorem?</a:t>
            </a:r>
          </a:p>
          <a:p>
            <a:pPr marL="457200" lvl="0" indent="-457200">
              <a:buAutoNum type="arabicParenR"/>
            </a:pPr>
            <a:r>
              <a:rPr lang="cs-CZ" sz="2000" dirty="0" smtClean="0"/>
              <a:t>Co způsobuje nežádoucí korozi kovů? Jaký je rozdíl v korozi železa a mědi?</a:t>
            </a:r>
          </a:p>
          <a:p>
            <a:pPr marL="457200" lvl="0" indent="-457200">
              <a:buAutoNum type="arabicParenR"/>
            </a:pPr>
            <a:r>
              <a:rPr lang="cs-CZ" sz="2000" dirty="0"/>
              <a:t>U</a:t>
            </a:r>
            <a:r>
              <a:rPr lang="cs-CZ" sz="2000" dirty="0" smtClean="0"/>
              <a:t>veď způsoby ochrany kovů před korozí.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722313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92D050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1844824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U kterých se mění při reakci oxidační číslo.</a:t>
            </a:r>
          </a:p>
          <a:p>
            <a:r>
              <a:rPr lang="cs-CZ" sz="2400" dirty="0" smtClean="0"/>
              <a:t>2) Reakce, při níž se oxidační číslo prvku zvětšuje.</a:t>
            </a:r>
          </a:p>
          <a:p>
            <a:r>
              <a:rPr lang="cs-CZ" sz="2400" dirty="0" smtClean="0"/>
              <a:t>3) Reakce, při níž se oxidační číslo prvku zmenšuje. </a:t>
            </a:r>
          </a:p>
          <a:p>
            <a:r>
              <a:rPr lang="cs-CZ" sz="2400" dirty="0" smtClean="0"/>
              <a:t>4) Ano.</a:t>
            </a:r>
          </a:p>
          <a:p>
            <a:r>
              <a:rPr lang="cs-CZ" sz="2400" dirty="0" smtClean="0"/>
              <a:t>5) Tavením.</a:t>
            </a:r>
          </a:p>
          <a:p>
            <a:r>
              <a:rPr lang="cs-CZ" sz="2400" dirty="0" smtClean="0"/>
              <a:t>6) Litina, tvrdá a křehká.</a:t>
            </a:r>
          </a:p>
          <a:p>
            <a:r>
              <a:rPr lang="cs-CZ" sz="2400" dirty="0" smtClean="0"/>
              <a:t>7 Zkujňováním - snižováním obsahu uhlíku, v konvertorech nebo v nístějových pecích nebo v elektrických pecích</a:t>
            </a:r>
            <a:r>
              <a:rPr lang="cs-CZ" sz="2400" smtClean="0"/>
              <a:t>, popřípadě </a:t>
            </a:r>
            <a:r>
              <a:rPr lang="cs-CZ" sz="2400" dirty="0" smtClean="0"/>
              <a:t>přidáváním žádoucích prvků.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48484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722313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2809" y="1340768"/>
            <a:ext cx="756084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Elektrolýza je děj probíhající na elektrodách při průchodu stejnosměrného proudu roztokem nebo taveninou. Využívá se k výrobě některých kovů, nekovů, sloučenin, ke galvanickému pokovování.</a:t>
            </a:r>
            <a:endParaRPr lang="cs-CZ" sz="24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Z chemických reakcí, které probíhají v galvanickém článku.</a:t>
            </a:r>
            <a:endParaRPr lang="cs-CZ" sz="24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V suchém článku probíhá chemická reakce jen jedním směrem, v akumulátoru při dobíjení i opačným.</a:t>
            </a:r>
            <a:endParaRPr lang="cs-CZ" sz="24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Působení vzdušného kyslíku, vody a dalších látek. Železo koroduje neustále, na mědi se na povrchu vytvoří vrstvička sloučeniny, která ji chrání.</a:t>
            </a:r>
            <a:endParaRPr lang="cs-CZ" sz="24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Natírání olejem, vazelínou, pokrytí nátěry, smaltem, plasty, galvanické pokovování stálejším kovem.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1497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449</TotalTime>
  <Words>360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70</cp:revision>
  <dcterms:created xsi:type="dcterms:W3CDTF">2011-08-21T15:31:45Z</dcterms:created>
  <dcterms:modified xsi:type="dcterms:W3CDTF">2012-03-12T15:36:07Z</dcterms:modified>
</cp:coreProperties>
</file>