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custShowLst>
    <p:custShow name="Vlastní prezentace 1" id="0">
      <p:sldLst/>
    </p:custShow>
    <p:custShow name="Kopírovat  z Vlastní prezentace 1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36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2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62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3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9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8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1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350">
              <a:schemeClr val="bg2">
                <a:lumMod val="75000"/>
              </a:schemeClr>
            </a:gs>
            <a:gs pos="25000">
              <a:srgbClr val="CEBC37"/>
            </a:gs>
            <a:gs pos="0">
              <a:srgbClr val="FFC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46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VY_32_INOVACE_07B_O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Procvičení slovní zásoby - pocity</a:t>
            </a:r>
            <a:br>
              <a:rPr lang="cs-CZ" dirty="0" smtClean="0"/>
            </a:br>
            <a:r>
              <a:rPr lang="cs-CZ" dirty="0" smtClean="0"/>
              <a:t>Domaluj obličej podle pokynů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44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Happy face!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425771"/>
            <a:ext cx="4458606" cy="4770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69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Tired</a:t>
            </a:r>
            <a:r>
              <a:rPr lang="cs-CZ" dirty="0" smtClean="0"/>
              <a:t> face!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772816"/>
            <a:ext cx="4201559" cy="449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72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Angry</a:t>
            </a:r>
            <a:r>
              <a:rPr lang="cs-CZ" dirty="0" smtClean="0"/>
              <a:t> face!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556792"/>
            <a:ext cx="4470752" cy="4783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Sad face!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58267"/>
            <a:ext cx="4268857" cy="456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Thirsty</a:t>
            </a:r>
            <a:r>
              <a:rPr lang="cs-CZ" dirty="0" smtClean="0"/>
              <a:t> face!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28799"/>
            <a:ext cx="4268857" cy="456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Draw!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Hungry</a:t>
            </a:r>
            <a:r>
              <a:rPr lang="cs-CZ" dirty="0" smtClean="0"/>
              <a:t> boy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56792"/>
            <a:ext cx="4605349" cy="4927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Ilustrace </a:t>
            </a:r>
            <a:r>
              <a:rPr lang="cs-CZ" smtClean="0"/>
              <a:t> </a:t>
            </a:r>
            <a:r>
              <a:rPr lang="cs-CZ" dirty="0" smtClean="0"/>
              <a:t>archiv </a:t>
            </a:r>
            <a:r>
              <a:rPr lang="cs-CZ" dirty="0" smtClean="0"/>
              <a:t>autora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982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51</Words>
  <Application>Microsoft Office PowerPoint</Application>
  <PresentationFormat>Předvádění na obrazovce (4:3)</PresentationFormat>
  <Paragraphs>18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VY_32_INOVACE_07B_O MNĚ – ABOUT ME</vt:lpstr>
      <vt:lpstr>Procvičení slovní zásoby - pocity Domaluj obličej podle pokynů</vt:lpstr>
      <vt:lpstr>Draw!</vt:lpstr>
      <vt:lpstr>Draw!</vt:lpstr>
      <vt:lpstr>Draw!</vt:lpstr>
      <vt:lpstr>Draw!</vt:lpstr>
      <vt:lpstr>Draw!</vt:lpstr>
      <vt:lpstr>Draw!</vt:lpstr>
      <vt:lpstr>Prezentace aplikace PowerPoint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Match!!!Write!!!</dc:title>
  <dc:creator>Míková</dc:creator>
  <cp:lastModifiedBy>Míková</cp:lastModifiedBy>
  <cp:revision>16</cp:revision>
  <dcterms:created xsi:type="dcterms:W3CDTF">2011-01-10T19:59:34Z</dcterms:created>
  <dcterms:modified xsi:type="dcterms:W3CDTF">2012-03-10T15:05:08Z</dcterms:modified>
</cp:coreProperties>
</file>